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4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lia" userId="3e571abfa8ac2e36" providerId="LiveId" clId="{547B7B8B-BBB0-4C39-B517-E60BC890F254}"/>
    <pc:docChg chg="modSld">
      <pc:chgData name="Amalia" userId="3e571abfa8ac2e36" providerId="LiveId" clId="{547B7B8B-BBB0-4C39-B517-E60BC890F254}" dt="2023-03-01T14:38:35.271" v="8" actId="20577"/>
      <pc:docMkLst>
        <pc:docMk/>
      </pc:docMkLst>
      <pc:sldChg chg="modSp mod">
        <pc:chgData name="Amalia" userId="3e571abfa8ac2e36" providerId="LiveId" clId="{547B7B8B-BBB0-4C39-B517-E60BC890F254}" dt="2023-03-01T14:38:35.271" v="8" actId="20577"/>
        <pc:sldMkLst>
          <pc:docMk/>
          <pc:sldMk cId="278787642" sldId="256"/>
        </pc:sldMkLst>
        <pc:spChg chg="mod">
          <ac:chgData name="Amalia" userId="3e571abfa8ac2e36" providerId="LiveId" clId="{547B7B8B-BBB0-4C39-B517-E60BC890F254}" dt="2023-03-01T14:38:35.271" v="8" actId="20577"/>
          <ac:spMkLst>
            <pc:docMk/>
            <pc:sldMk cId="278787642" sldId="256"/>
            <ac:spMk id="3" creationId="{D1A30600-92A0-5ADE-640E-9F1C3A3A8E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EF2FA-C5CA-7A9D-8619-54E01682E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MAZE</a:t>
            </a:r>
            <a:endParaRPr lang="fr-FR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A30600-92A0-5ADE-640E-9F1C3A3A8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Несова</a:t>
            </a:r>
            <a:r>
              <a:rPr lang="ru-RU" dirty="0"/>
              <a:t> А. Р., </a:t>
            </a:r>
            <a:r>
              <a:rPr lang="ru-RU" dirty="0" err="1"/>
              <a:t>Скабалланович</a:t>
            </a:r>
            <a:r>
              <a:rPr lang="ru-RU" dirty="0"/>
              <a:t> П. А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787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59EF0-7020-D5A9-6917-7B357D8C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Идея проекта</a:t>
            </a:r>
            <a:endParaRPr lang="fr-FR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1BEC0-AB73-DD5F-D0EF-BDB9625F2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Идея проекта заключалась в создании лабиринта с препятствиями в стиле пиксельной игры.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525888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1E69A-9566-7E43-0FFB-4985F57D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Цель создания</a:t>
            </a:r>
            <a:endParaRPr lang="fr-FR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5E48FD-30C3-B454-F2F8-FD22ECFB7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Как и любая другая игра, этот проект был создан для развлечения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4108539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5BE4-B34D-5F69-57B8-2C67E4EA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Классы</a:t>
            </a:r>
            <a:endParaRPr lang="fr-FR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433043-182C-8C2D-4D94-3BA295063A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Классы-спрайты:</a:t>
            </a:r>
          </a:p>
          <a:p>
            <a:pPr marL="45720" indent="0">
              <a:buNone/>
            </a:pPr>
            <a:r>
              <a:rPr lang="en-US" sz="4400" dirty="0"/>
              <a:t>Particle, Poison, Exit, Key, Web, Coins, Ghost, Bat, Player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F577A2-B76C-C2D1-5C4A-93F4A8334F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z="4400" dirty="0"/>
              <a:t>Другие</a:t>
            </a:r>
            <a:r>
              <a:rPr lang="en-US" sz="4400" dirty="0"/>
              <a:t>:</a:t>
            </a:r>
          </a:p>
          <a:p>
            <a:pPr marL="45720" indent="0">
              <a:buNone/>
            </a:pPr>
            <a:r>
              <a:rPr lang="en-US" sz="4400" dirty="0"/>
              <a:t>Camera</a:t>
            </a:r>
            <a:endParaRPr lang="fr-FR" sz="4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6720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2A6BA-F099-9CBC-560B-BC57E624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Использованные </a:t>
            </a:r>
            <a:r>
              <a:rPr lang="ru-RU" sz="6000" dirty="0" err="1"/>
              <a:t>библиотки</a:t>
            </a:r>
            <a:endParaRPr lang="fr-FR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2B9E0-20DA-0DEB-EA66-ADB53D0576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Pygame</a:t>
            </a:r>
            <a:endParaRPr lang="en-US" sz="4400" dirty="0"/>
          </a:p>
          <a:p>
            <a:r>
              <a:rPr lang="en-US" sz="4400" dirty="0"/>
              <a:t>Sys</a:t>
            </a:r>
          </a:p>
          <a:p>
            <a:r>
              <a:rPr lang="en-US" sz="4400" dirty="0"/>
              <a:t>Random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451603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7F941-CF72-E020-C9DE-24AE66C1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6000" dirty="0"/>
              <a:t>Функционал</a:t>
            </a:r>
            <a:endParaRPr lang="fr-FR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233E88D-554B-D9C7-B1D4-BF8DD484E9F2}"/>
              </a:ext>
            </a:extLst>
          </p:cNvPr>
          <p:cNvSpPr txBox="1">
            <a:spLocks/>
          </p:cNvSpPr>
          <p:nvPr/>
        </p:nvSpPr>
        <p:spPr>
          <a:xfrm>
            <a:off x="1143000" y="2057399"/>
            <a:ext cx="5085272" cy="402336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4200" dirty="0"/>
              <a:t>При столкновении с ядом (голубыми блоками), летучей мышью или призраком игрок умирает</a:t>
            </a:r>
          </a:p>
          <a:p>
            <a:pPr lvl="1"/>
            <a:r>
              <a:rPr lang="ru-RU" sz="4200" dirty="0"/>
              <a:t>При попадании в паутину игрок замедляется</a:t>
            </a:r>
          </a:p>
          <a:p>
            <a:pPr lvl="1"/>
            <a:endParaRPr lang="fr-FR" sz="42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91F4952-C55F-D39D-0C62-5C5A0D27C0D7}"/>
              </a:ext>
            </a:extLst>
          </p:cNvPr>
          <p:cNvSpPr txBox="1">
            <a:spLocks/>
          </p:cNvSpPr>
          <p:nvPr/>
        </p:nvSpPr>
        <p:spPr>
          <a:xfrm>
            <a:off x="6228272" y="2057398"/>
            <a:ext cx="5085272" cy="402336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4200" dirty="0"/>
              <a:t>При поднятии ключа появляются частицы</a:t>
            </a:r>
          </a:p>
          <a:p>
            <a:pPr lvl="1"/>
            <a:r>
              <a:rPr lang="ru-RU" sz="4200" dirty="0"/>
              <a:t>Собрав все ключи и дойдя до двери, вы попадаете на следующий уровень.</a:t>
            </a:r>
            <a:endParaRPr lang="fr-FR" sz="4200" dirty="0"/>
          </a:p>
        </p:txBody>
      </p:sp>
    </p:spTree>
    <p:extLst>
      <p:ext uri="{BB962C8B-B14F-4D97-AF65-F5344CB8AC3E}">
        <p14:creationId xmlns:p14="http://schemas.microsoft.com/office/powerpoint/2010/main" val="604070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7F941-CF72-E020-C9DE-24AE66C1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6000" dirty="0"/>
              <a:t>Функционал</a:t>
            </a:r>
            <a:endParaRPr lang="fr-FR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233E88D-554B-D9C7-B1D4-BF8DD484E9F2}"/>
              </a:ext>
            </a:extLst>
          </p:cNvPr>
          <p:cNvSpPr txBox="1">
            <a:spLocks/>
          </p:cNvSpPr>
          <p:nvPr/>
        </p:nvSpPr>
        <p:spPr>
          <a:xfrm>
            <a:off x="1143000" y="2057399"/>
            <a:ext cx="508527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4200" dirty="0"/>
              <a:t>Если вы собрали все монеты на всех уровнях, вы попадаете на секретный уровень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91F4952-C55F-D39D-0C62-5C5A0D27C0D7}"/>
              </a:ext>
            </a:extLst>
          </p:cNvPr>
          <p:cNvSpPr txBox="1">
            <a:spLocks/>
          </p:cNvSpPr>
          <p:nvPr/>
        </p:nvSpPr>
        <p:spPr>
          <a:xfrm>
            <a:off x="6228272" y="2057398"/>
            <a:ext cx="508527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4200" dirty="0"/>
              <a:t>Игра сопровождается аудио эффектами и фоновой музыкой</a:t>
            </a:r>
            <a:endParaRPr lang="fr-FR" sz="4200" dirty="0"/>
          </a:p>
        </p:txBody>
      </p:sp>
    </p:spTree>
    <p:extLst>
      <p:ext uri="{BB962C8B-B14F-4D97-AF65-F5344CB8AC3E}">
        <p14:creationId xmlns:p14="http://schemas.microsoft.com/office/powerpoint/2010/main" val="3690225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E2122-1415-CB9B-B6F1-C1FCB20F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Доработка и развитие</a:t>
            </a:r>
            <a:endParaRPr lang="fr-FR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345114-56DB-A411-9A37-DC4F8E71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Возможно добавление сюжета, других видов уровней, других персонажей</a:t>
            </a:r>
          </a:p>
        </p:txBody>
      </p:sp>
    </p:spTree>
    <p:extLst>
      <p:ext uri="{BB962C8B-B14F-4D97-AF65-F5344CB8AC3E}">
        <p14:creationId xmlns:p14="http://schemas.microsoft.com/office/powerpoint/2010/main" val="3876460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Базис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113</TotalTime>
  <Words>142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Corbel</vt:lpstr>
      <vt:lpstr>Базис</vt:lpstr>
      <vt:lpstr>MAZE</vt:lpstr>
      <vt:lpstr>Идея проекта</vt:lpstr>
      <vt:lpstr>Цель создания</vt:lpstr>
      <vt:lpstr>Классы</vt:lpstr>
      <vt:lpstr>Использованные библиотки</vt:lpstr>
      <vt:lpstr>Функционал</vt:lpstr>
      <vt:lpstr>Функционал</vt:lpstr>
      <vt:lpstr>Доработка и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</dc:title>
  <dc:creator>Amalia</dc:creator>
  <cp:lastModifiedBy>Amalia</cp:lastModifiedBy>
  <cp:revision>1</cp:revision>
  <dcterms:created xsi:type="dcterms:W3CDTF">2023-03-01T12:45:31Z</dcterms:created>
  <dcterms:modified xsi:type="dcterms:W3CDTF">2023-03-01T14:38:43Z</dcterms:modified>
</cp:coreProperties>
</file>