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4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50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258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588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855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089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46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0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76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61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11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10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00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88238-9E27-4053-B32B-6E5A03462E4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7D943E-94A0-40E7-A9A2-4AD687F73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75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424114-1FDA-4AC8-BB60-5A024CD09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670" y="912104"/>
            <a:ext cx="9144000" cy="1655762"/>
          </a:xfrm>
        </p:spPr>
        <p:txBody>
          <a:bodyPr/>
          <a:lstStyle/>
          <a:p>
            <a:pPr algn="ctr"/>
            <a:r>
              <a:rPr lang="fr-FR" sz="5400" b="1" i="0" dirty="0">
                <a:solidFill>
                  <a:srgbClr val="FF0000"/>
                </a:solidFill>
                <a:effectLst/>
                <a:latin typeface="SanchezSlab Semibold"/>
              </a:rPr>
              <a:t>Git </a:t>
            </a:r>
            <a:r>
              <a:rPr lang="fr-FR" sz="5400" b="1" i="0" dirty="0" err="1">
                <a:solidFill>
                  <a:srgbClr val="FF0000"/>
                </a:solidFill>
                <a:effectLst/>
                <a:latin typeface="SanchezSlab Semibold"/>
              </a:rPr>
              <a:t>Stash</a:t>
            </a:r>
            <a:endParaRPr lang="fr-FR" sz="5400" b="1" i="0" dirty="0">
              <a:solidFill>
                <a:srgbClr val="FF0000"/>
              </a:solidFill>
              <a:effectLst/>
              <a:latin typeface="SanchezSlab Semibold"/>
            </a:endParaRP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F0251-C15B-4D7A-8695-381E3231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074" y="3031369"/>
            <a:ext cx="69151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6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D476F8-1A6D-4FFA-9364-35926B98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95" y="1227791"/>
            <a:ext cx="8911687" cy="1280890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fr-FR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Stash</a:t>
            </a:r>
            <a:r>
              <a:rPr lang="fr-F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c’est </a:t>
            </a:r>
            <a:r>
              <a:rPr lang="fr-FR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qoui</a:t>
            </a:r>
            <a:r>
              <a:rPr lang="fr-F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9B70D4-B3D7-4387-BE87-32F80CC0C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8168" y="2527225"/>
            <a:ext cx="9232014" cy="2777940"/>
          </a:xfr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200000"/>
              </a:lnSpc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fr-FR" alt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stash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stocke (ou </a:t>
            </a:r>
            <a:r>
              <a:rPr lang="fr-FR" alt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stashe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temporairement les changements apportés à votre copie de travail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que vous puissiez effectuer d'autres tâches, puis revenir et les réappliquer par la suite. </a:t>
            </a:r>
          </a:p>
          <a:p>
            <a:pPr lvl="0">
              <a:lnSpc>
                <a:spcPct val="200000"/>
              </a:lnSpc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alt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stashing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pratique si vous avez besoin de changer rapidement de contexte et de travailler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autre chose, mais que vous êtes en plein dans un changement de code et que n'êtes pas tout 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fait prêt à </a:t>
            </a:r>
            <a:r>
              <a:rPr lang="fr-FR" alt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commiter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6350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C95C-7E70-4E4D-9C2A-A82C4B0E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445" y="411046"/>
            <a:ext cx="8911687" cy="12808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Quel est le cas d'utilisation prévu pour git </a:t>
            </a:r>
            <a:r>
              <a:rPr lang="fr-FR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stash</a:t>
            </a:r>
            <a:r>
              <a:rPr lang="fr-FR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</a:br>
            <a:br>
              <a:rPr lang="fr-FR" dirty="0"/>
            </a:br>
            <a:br>
              <a:rPr lang="fr-FR" b="0" i="0" dirty="0">
                <a:solidFill>
                  <a:srgbClr val="333333"/>
                </a:solidFill>
                <a:effectLst/>
                <a:latin typeface="SanchezSlab Semibold"/>
              </a:rPr>
            </a:br>
            <a:br>
              <a:rPr lang="fr-FR" dirty="0"/>
            </a:b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33D656-DE5C-4A9D-B558-D43F09CD7A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0525" y="1487129"/>
            <a:ext cx="9283311" cy="4699954"/>
          </a:xfrm>
          <a:prstGeom prst="rect">
            <a:avLst/>
          </a:prstGeom>
          <a:solidFill>
            <a:srgbClr val="FCFC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fr-F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 je travaille sur la branche A et que je dois soudainement travailler sur la branche B</a:t>
            </a:r>
          </a:p>
          <a:p>
            <a:pPr marL="0" indent="0" algn="just">
              <a:buNone/>
            </a:pPr>
            <a:r>
              <a:rPr lang="fr-F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avant d'être prêt avec un commit sur la branche A, je cache mes modifications sur A, </a:t>
            </a:r>
          </a:p>
          <a:p>
            <a:pPr marL="0" indent="0" algn="just">
              <a:buNone/>
            </a:pPr>
            <a:r>
              <a:rPr lang="fr-FR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fr-F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B, fais mon travail là-bas, puis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fr-F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et applique le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stash</a:t>
            </a:r>
            <a:r>
              <a:rPr lang="fr-F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fr-FR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 je travaille sur A et que je veux arrêter de travailler pour la journée, dois-je mettre</a:t>
            </a:r>
          </a:p>
          <a:p>
            <a:pPr marL="0" indent="0" algn="just">
              <a:buNone/>
            </a:pPr>
            <a:r>
              <a:rPr lang="fr-F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 travail en cache et l'appliquer le lendemain (lorsque je reprendrai mon travail),</a:t>
            </a:r>
          </a:p>
          <a:p>
            <a:pPr marL="0" indent="0" algn="just">
              <a:buNone/>
            </a:pPr>
            <a:r>
              <a:rPr lang="fr-F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 devrais-je simplement laisser les choses telles quelles, fichiers modifiés non validés dans</a:t>
            </a:r>
          </a:p>
          <a:p>
            <a:pPr marL="0" indent="0" algn="just">
              <a:buNone/>
            </a:pPr>
            <a:r>
              <a:rPr lang="fr-F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 directeur de travail? Je ne vois pas pourquoi j'aurais besoin d'utiliser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stash</a:t>
            </a:r>
            <a:r>
              <a:rPr lang="fr-F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dans ce cas, </a:t>
            </a:r>
          </a:p>
          <a:p>
            <a:pPr marL="0" indent="0" algn="just">
              <a:buNone/>
            </a:pPr>
            <a:r>
              <a:rPr lang="fr-F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sauf s'il y a un avantage de sécurité.</a:t>
            </a:r>
          </a:p>
          <a:p>
            <a:pPr marL="0" indent="0" algn="just">
              <a:buNone/>
            </a:pPr>
            <a:endParaRPr lang="fr-FR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Aussi, un autre scénario: je travaille à la fois au travail et à la maison. </a:t>
            </a:r>
          </a:p>
          <a:p>
            <a:pPr marL="0" indent="0" algn="just">
              <a:buNone/>
            </a:pPr>
            <a:r>
              <a:rPr lang="fr-F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 je ne suis pas prêt avec un commit lorsque je veux rentrer chez moi, puis-je cacher mon travail, </a:t>
            </a:r>
          </a:p>
          <a:p>
            <a:pPr marL="0" indent="0" algn="just">
              <a:buNone/>
            </a:pPr>
            <a:r>
              <a:rPr lang="fr-F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pousser sur GitHub, puis récupérer ce stock chez moi?</a:t>
            </a:r>
          </a:p>
          <a:p>
            <a:pPr marL="0" indent="0">
              <a:buNone/>
            </a:pPr>
            <a:br>
              <a:rPr lang="fr-FR" sz="1000" b="0" i="0" dirty="0">
                <a:solidFill>
                  <a:srgbClr val="212529"/>
                </a:solidFill>
                <a:effectLst/>
                <a:latin typeface="-apple-system"/>
              </a:rPr>
            </a:br>
            <a:br>
              <a:rPr lang="fr-FR" sz="1000" dirty="0"/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/>
              </a:rPr>
              <a:t>.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0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48CE-A661-4E11-A772-E53A4494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919" y="588599"/>
            <a:ext cx="8911687" cy="1280890"/>
          </a:xfrm>
        </p:spPr>
        <p:txBody>
          <a:bodyPr>
            <a:normAutofit fontScale="90000"/>
          </a:bodyPr>
          <a:lstStyle/>
          <a:p>
            <a:pPr fontAlgn="base"/>
            <a:r>
              <a:rPr lang="fr-FR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fr-FR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stash</a:t>
            </a:r>
            <a:br>
              <a:rPr lang="fr-FR" b="1" i="0" dirty="0">
                <a:effectLst/>
                <a:latin typeface="Inter"/>
              </a:rPr>
            </a:br>
            <a:br>
              <a:rPr lang="fr-FR" dirty="0"/>
            </a:b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D65CB8-D1FB-4B1A-BD22-B1D03A6D00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4562" y="1366035"/>
            <a:ext cx="9995044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vous avez des modifications en cours de création et vous avez envie de les mettre de côté temporairement,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plutôt que de commit les différentes modifications vous alliez les stocker grâce au remisage.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121C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121C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121C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121C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121C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121C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121C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F6E4E-3CFB-40A0-8C7B-A339125B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07" y="2280246"/>
            <a:ext cx="3295650" cy="704850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D43EB892-B1AF-47E8-8ED6-6ECE01BC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94" y="3052288"/>
            <a:ext cx="9821599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Inter"/>
              </a:rPr>
              <a:t>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ette commande va mettre de côté toutes les modifications qui ont été apportées au projet depuis le dernier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commit (si vous faites la commande 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vous verrez alors qu'il n'y a plus de fichiers en attente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modifications). Vous pouvez alors continuer à travailler sur autre chose (faire vos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manière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traditionnelle) et ré appliquer plus tard ces modifications avec la commande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BD7DA-B59B-49C8-8BB4-E9F11C9C5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07" y="4567698"/>
            <a:ext cx="2619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0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846058-7573-4659-8895-A79C8A6DB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0713" y="1369902"/>
            <a:ext cx="9156674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est possible de voir l'ensemble des 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stash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sauvegardés avec: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0" i="0" dirty="0">
                <a:solidFill>
                  <a:srgbClr val="121C42"/>
                </a:solidFill>
                <a:effectLst/>
                <a:latin typeface="Inter"/>
              </a:rPr>
              <a:t>Vous</a:t>
            </a:r>
            <a:r>
              <a:rPr lang="fr-FR" b="0" i="0" dirty="0">
                <a:solidFill>
                  <a:schemeClr val="tx1"/>
                </a:solidFill>
                <a:effectLst/>
                <a:latin typeface="Inter"/>
              </a:rPr>
              <a:t> verrez au passage que le dernier remisage que vous avez fait est toujours présent.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chemeClr val="tx1"/>
                </a:solidFill>
                <a:effectLst/>
                <a:latin typeface="Inter"/>
              </a:rPr>
              <a:t> En effet, lorsque vous appliquez les modifications, Git ne supprime pas automatiquement ce 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chemeClr val="tx1"/>
                </a:solidFill>
                <a:effectLst/>
                <a:latin typeface="Inter"/>
              </a:rPr>
              <a:t>vous avez sauvegardé.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chemeClr val="tx1"/>
                </a:solidFill>
                <a:effectLst/>
                <a:latin typeface="Inter"/>
              </a:rPr>
              <a:t>Si vous souhaitez supprimer le dernier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Inter"/>
              </a:rPr>
              <a:t>stash</a:t>
            </a:r>
            <a:r>
              <a:rPr lang="fr-FR" b="0" i="0" dirty="0">
                <a:solidFill>
                  <a:schemeClr val="tx1"/>
                </a:solidFill>
                <a:effectLst/>
                <a:latin typeface="Inter"/>
              </a:rPr>
              <a:t> qui a été effectué il faudra alors taper la commande </a:t>
            </a:r>
            <a:r>
              <a:rPr lang="fr-FR" b="0" i="0" dirty="0">
                <a:solidFill>
                  <a:srgbClr val="121C42"/>
                </a:solidFill>
                <a:effectLst/>
                <a:latin typeface="Inter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b="0" i="0" dirty="0">
              <a:solidFill>
                <a:srgbClr val="121C42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u="none" strike="noStrike" cap="none" normalizeH="0" baseline="0" dirty="0">
              <a:ln>
                <a:noFill/>
              </a:ln>
              <a:solidFill>
                <a:srgbClr val="121C42"/>
              </a:solidFill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121C42"/>
              </a:solidFill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u="none" strike="noStrike" cap="none" normalizeH="0" baseline="0" dirty="0">
              <a:ln>
                <a:noFill/>
              </a:ln>
              <a:solidFill>
                <a:srgbClr val="121C42"/>
              </a:solidFill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121C42"/>
              </a:solidFill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u="none" strike="noStrike" cap="none" normalizeH="0" baseline="0" dirty="0">
              <a:ln>
                <a:noFill/>
              </a:ln>
              <a:solidFill>
                <a:srgbClr val="121C42"/>
              </a:solidFill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u="none" strike="noStrike" cap="none" normalizeH="0" baseline="0" dirty="0">
              <a:ln>
                <a:noFill/>
              </a:ln>
              <a:solidFill>
                <a:srgbClr val="121C42"/>
              </a:solidFill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1F6A2-C570-494A-A374-3DAA0678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84" y="1816349"/>
            <a:ext cx="2085975" cy="75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A91BB6-0F2E-454C-A22C-55EE1899D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61" y="3805325"/>
            <a:ext cx="2209800" cy="67627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28905CF-1CEB-4889-B0DC-3CE040F2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78" y="4595379"/>
            <a:ext cx="852156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enfin il est possible de combiner les commandes 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et drop en utilisant la commande pop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0EA06A-FC40-4BC7-AFF5-A6F3DBAE5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061" y="5067526"/>
            <a:ext cx="2276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F349-56C7-4B91-B685-1FF7F8CF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fr-FR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Stash</a:t>
            </a:r>
            <a:r>
              <a:rPr lang="fr-FR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multiple</a:t>
            </a:r>
            <a:br>
              <a:rPr lang="fr-FR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1CA136-243D-45B5-A7DD-D4131B3B0D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7045" y="1506492"/>
            <a:ext cx="781496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est possible d'avoir plusieurs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stash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stockés en mémoire. Pour lister l'ensemble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 éléments qui se situent dans votre remisage il vous faudra taper la commande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dirty="0">
              <a:solidFill>
                <a:srgbClr val="121C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dirty="0">
              <a:solidFill>
                <a:srgbClr val="121C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dirty="0">
              <a:solidFill>
                <a:srgbClr val="121C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dirty="0">
              <a:solidFill>
                <a:srgbClr val="121C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dirty="0">
              <a:solidFill>
                <a:srgbClr val="121C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dirty="0">
              <a:solidFill>
                <a:srgbClr val="121C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D9DF9-F7F8-4BCE-B514-C6407921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6" y="2219325"/>
            <a:ext cx="6067425" cy="120967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96CE0F4-8CA0-4927-ADDE-2A98A4255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45" y="3497735"/>
            <a:ext cx="600196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 appliquer la remise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stash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@{1} (c'est pas beau ce nom ?)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BC6BCC-58A4-44A2-A962-8B7D069C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02" y="4066794"/>
            <a:ext cx="28670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9A4AD90-7350-4284-8B93-80674939A3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9806" y="1444304"/>
            <a:ext cx="734047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arrive souvent qu'on ne sache plus à quoi correspond tel ou tel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stash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heureusement il est possible d'avoir plus de détails sur le contenu d'un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stash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4FD53-C291-4590-815D-0DA5262A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06" y="2277585"/>
            <a:ext cx="2914650" cy="70485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99D97B4-3DF1-410F-A4A1-764D5514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17" y="3136416"/>
            <a:ext cx="489108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 autre bonne pratique est de nommer ses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121C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stashs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121C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21C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EB836A-C9AF-417B-9C4A-A00367DEA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06" y="4121395"/>
            <a:ext cx="3467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278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</TotalTime>
  <Words>566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-apple-system</vt:lpstr>
      <vt:lpstr>Arial</vt:lpstr>
      <vt:lpstr>Century Gothic</vt:lpstr>
      <vt:lpstr>Courier New</vt:lpstr>
      <vt:lpstr>Inter</vt:lpstr>
      <vt:lpstr>Roboto Slab</vt:lpstr>
      <vt:lpstr>SanchezSlab Semibold</vt:lpstr>
      <vt:lpstr>Times New Roman</vt:lpstr>
      <vt:lpstr>Wingdings 3</vt:lpstr>
      <vt:lpstr>Wisp</vt:lpstr>
      <vt:lpstr>PowerPoint Presentation</vt:lpstr>
      <vt:lpstr>Git Stash c’est qoui?</vt:lpstr>
      <vt:lpstr>Quel est le cas d'utilisation prévu pour git stash?    </vt:lpstr>
      <vt:lpstr>git stash  </vt:lpstr>
      <vt:lpstr>PowerPoint Presentation</vt:lpstr>
      <vt:lpstr>Stash multiple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2022-01-31T19:35:48Z</dcterms:created>
  <dcterms:modified xsi:type="dcterms:W3CDTF">2022-02-01T18:05:21Z</dcterms:modified>
</cp:coreProperties>
</file>