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5.png" ContentType="image/png"/>
  <Override PartName="/ppt/media/image14.png" ContentType="image/png"/>
  <Override PartName="/ppt/media/image27.png" ContentType="image/png"/>
  <Override PartName="/ppt/media/image26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.jpeg" ContentType="image/jpeg"/>
  <Override PartName="/ppt/media/image10.png" ContentType="image/png"/>
  <Override PartName="/ppt/media/image21.png" ContentType="image/png"/>
  <Override PartName="/ppt/media/image19.png" ContentType="image/png"/>
  <Override PartName="/ppt/media/image15.png" ContentType="image/png"/>
  <Override PartName="/ppt/media/image6.png" ContentType="image/png"/>
  <Override PartName="/ppt/media/image3.jpeg" ContentType="image/jpeg"/>
  <Override PartName="/ppt/media/image4.jpeg" ContentType="image/jpeg"/>
  <Override PartName="/ppt/media/image25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32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32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16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16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16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0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872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Inh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stomShape 6" hidden="1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CustomShape 7" hidden="1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Образец заголовка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84200" y="1213200"/>
            <a:ext cx="8229240" cy="337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Образец текста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Второй уровень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Третий уровень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1"/>
          </p:nvPr>
        </p:nvSpPr>
        <p:spPr>
          <a:xfrm>
            <a:off x="3132000" y="4798440"/>
            <a:ext cx="287964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&lt;footer&gt;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45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Образец заголовка</a:t>
            </a:r>
            <a:endParaRPr b="0" lang="en-US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dt" idx="2"/>
          </p:nvPr>
        </p:nvSpPr>
        <p:spPr>
          <a:xfrm>
            <a:off x="628560" y="4767120"/>
            <a:ext cx="205668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&lt;date/time&gt;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ftr" idx="3"/>
          </p:nvPr>
        </p:nvSpPr>
        <p:spPr>
          <a:xfrm>
            <a:off x="3029040" y="4767120"/>
            <a:ext cx="30855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sldNum" idx="4"/>
          </p:nvPr>
        </p:nvSpPr>
        <p:spPr>
          <a:xfrm>
            <a:off x="6458040" y="4767120"/>
            <a:ext cx="205668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AED4F957-2AB3-491B-BC0E-C830E2F0A2C3}" type="slidenum"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&lt;number&gt;</a:t>
            </a:fld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160" cy="32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6"/>
          <p:cNvSpPr/>
          <p:nvPr/>
        </p:nvSpPr>
        <p:spPr>
          <a:xfrm>
            <a:off x="7131240" y="4137840"/>
            <a:ext cx="1726200" cy="765720"/>
          </a:xfrm>
          <a:custGeom>
            <a:avLst/>
            <a:gdLst>
              <a:gd name="textAreaLeft" fmla="*/ 0 w 1726200"/>
              <a:gd name="textAreaRight" fmla="*/ 1726560 w 1726200"/>
              <a:gd name="textAreaTop" fmla="*/ 0 h 765720"/>
              <a:gd name="textAreaBottom" fmla="*/ 766080 h 765720"/>
            </a:gdLst>
            <a:ahLst/>
            <a:cxnLst/>
            <a:rect l="textAreaLeft" t="textAreaTop" r="textAreaRight" b="textAreaBottom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 rot="19974000">
            <a:off x="5218200" y="-2323800"/>
            <a:ext cx="4931280" cy="4027680"/>
          </a:xfrm>
          <a:custGeom>
            <a:avLst/>
            <a:gdLst>
              <a:gd name="textAreaLeft" fmla="*/ 0 w 4931280"/>
              <a:gd name="textAreaRight" fmla="*/ 4931640 w 4931280"/>
              <a:gd name="textAreaTop" fmla="*/ 0 h 4027680"/>
              <a:gd name="textAreaBottom" fmla="*/ 4028040 h 4027680"/>
            </a:gdLst>
            <a:ahLst/>
            <a:cxnLst/>
            <a:rect l="textAreaLeft" t="textAreaTop" r="textAreaRight" b="textAreaBottom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alphaModFix amt="50000"/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040" cy="32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040" cy="326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slideLayout" Target="../slideLayouts/slideLayout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495360" y="217944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600" strike="noStrike" u="non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PostgreSQL</a:t>
            </a:r>
            <a:r>
              <a:rPr b="1" lang="ru-RU" sz="2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DejaVu Sans"/>
              </a:rPr>
              <a:t>: Уровень 2. </a:t>
            </a:r>
            <a:endParaRPr b="1" lang="ru-RU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algn="ctr">
              <a:lnSpc>
                <a:spcPct val="100000"/>
              </a:lnSpc>
            </a:pPr>
            <a:r>
              <a:rPr b="1" lang="ru-RU" sz="2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DejaVu Sans"/>
              </a:rPr>
              <a:t>Продвинутые возможности</a:t>
            </a:r>
            <a:endParaRPr b="1" lang="ru-RU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4" name="Picture 2" descr="https://avatars.mds.yandex.net/i?id=6d149088086246972def0787c29b2c99ca2e0b99-4903276-images-thumbs&amp;n=13"/>
          <p:cNvPicPr/>
          <p:nvPr/>
        </p:nvPicPr>
        <p:blipFill>
          <a:blip r:embed="rId1"/>
          <a:stretch/>
        </p:blipFill>
        <p:spPr>
          <a:xfrm>
            <a:off x="171720" y="125640"/>
            <a:ext cx="1662840" cy="1578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Рисунок 1" descr=""/>
          <p:cNvPicPr/>
          <p:nvPr/>
        </p:nvPicPr>
        <p:blipFill>
          <a:blip r:embed="rId1"/>
          <a:stretch/>
        </p:blipFill>
        <p:spPr>
          <a:xfrm>
            <a:off x="1167120" y="0"/>
            <a:ext cx="680940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Рисунок 2" descr=""/>
          <p:cNvPicPr/>
          <p:nvPr/>
        </p:nvPicPr>
        <p:blipFill>
          <a:blip r:embed="rId1"/>
          <a:stretch/>
        </p:blipFill>
        <p:spPr>
          <a:xfrm>
            <a:off x="1135080" y="0"/>
            <a:ext cx="687384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Рисунок 2" descr=""/>
          <p:cNvPicPr/>
          <p:nvPr/>
        </p:nvPicPr>
        <p:blipFill>
          <a:blip r:embed="rId1"/>
          <a:stretch/>
        </p:blipFill>
        <p:spPr>
          <a:xfrm>
            <a:off x="1166040" y="0"/>
            <a:ext cx="681156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160" cy="9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500" lnSpcReduction="1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Организационные </a:t>
            </a:r>
            <a:br>
              <a:rPr sz="4400"/>
            </a:b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моменты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28560" y="1400760"/>
            <a:ext cx="7886160" cy="326268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2000" strike="noStrike" u="sng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Правила совместной работы: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rgbClr val="86aa00"/>
                </a:solidFill>
                <a:effectLst/>
                <a:uFillTx/>
                <a:latin typeface="Segoe UI Light"/>
                <a:ea typeface="DejaVu Sans"/>
              </a:rPr>
              <a:t> </a:t>
            </a: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Вопросы преподавателю</a:t>
            </a:r>
            <a:br>
              <a:rPr sz="2000"/>
            </a:br>
            <a:r>
              <a:rPr b="0" lang="ru-RU" sz="2000" strike="noStrike" u="none">
                <a:solidFill>
                  <a:srgbClr val="86aa00"/>
                </a:solidFill>
                <a:effectLst/>
                <a:uFillTx/>
                <a:latin typeface="Segoe UI Light"/>
                <a:ea typeface="DejaVu Sans"/>
              </a:rPr>
              <a:t> </a:t>
            </a: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Правило поднятой руки</a:t>
            </a:r>
            <a:br>
              <a:rPr sz="2000"/>
            </a:br>
            <a:r>
              <a:rPr b="0" lang="ru-RU" sz="2000" strike="noStrike" u="none">
                <a:solidFill>
                  <a:srgbClr val="86aa00"/>
                </a:solidFill>
                <a:effectLst/>
                <a:uFillTx/>
                <a:latin typeface="Segoe UI Light"/>
                <a:ea typeface="DejaVu Sans"/>
              </a:rPr>
              <a:t> </a:t>
            </a: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Уважение к мнению других участников</a:t>
            </a:r>
            <a:br>
              <a:rPr sz="2000"/>
            </a:b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ru-RU" sz="1400" strike="noStrike" u="sng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Давайте знакомиться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d2d2a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 Имя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d2d2a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 Компания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d2d2a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 Должность, роль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d2d2a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 Ожидания от курса</a:t>
            </a:r>
            <a:br>
              <a:rPr sz="2000"/>
            </a:b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</a:rPr>
              <a:t> 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68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68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rgbClr val="ff0000"/>
                </a:solidFill>
                <a:effectLst/>
                <a:uFillTx/>
                <a:latin typeface="Segoe UI Light"/>
                <a:ea typeface="DejaVu Sans"/>
              </a:rPr>
              <a:t> </a:t>
            </a: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Segoe UI Light"/>
                <a:ea typeface="DejaVu Sans"/>
              </a:rPr>
              <a:t>Мобильные телефоны</a:t>
            </a:r>
            <a:br>
              <a:rPr sz="2000"/>
            </a:br>
            <a:r>
              <a:rPr b="0" lang="ru-RU" sz="2000" strike="noStrike" u="none">
                <a:solidFill>
                  <a:srgbClr val="ff0000"/>
                </a:solidFill>
                <a:effectLst/>
                <a:uFillTx/>
                <a:latin typeface="Segoe UI Light"/>
                <a:ea typeface="DejaVu Sans"/>
              </a:rPr>
              <a:t> </a:t>
            </a: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Опоздания</a:t>
            </a:r>
            <a:br>
              <a:rPr sz="2000"/>
            </a:br>
            <a:r>
              <a:rPr b="0" lang="ru-RU" sz="2000" strike="noStrike" u="none">
                <a:solidFill>
                  <a:srgbClr val="ff0000"/>
                </a:solidFill>
                <a:effectLst/>
                <a:uFillTx/>
                <a:latin typeface="Segoe UI Light"/>
                <a:ea typeface="DejaVu Sans"/>
              </a:rPr>
              <a:t> </a:t>
            </a:r>
            <a:r>
              <a:rPr b="0" lang="ru-RU" sz="2000" strike="noStrike" u="none">
                <a:solidFill>
                  <a:srgbClr val="2d2d2a"/>
                </a:solidFill>
                <a:effectLst/>
                <a:uFillTx/>
                <a:latin typeface="Segoe UI Light"/>
                <a:ea typeface="DejaVu Sans"/>
              </a:rPr>
              <a:t>Приватные обсуждения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68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/>
          <p:nvPr/>
        </p:nvSpPr>
        <p:spPr>
          <a:xfrm>
            <a:off x="825120" y="1913040"/>
            <a:ext cx="7886160" cy="9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1" lang="ru-RU" sz="3300" strike="noStrike" u="none">
                <a:solidFill>
                  <a:srgbClr val="000000"/>
                </a:solidFill>
                <a:effectLst/>
                <a:uFillTx/>
                <a:latin typeface="Segoe UI Light"/>
                <a:ea typeface="DejaVu Sans"/>
              </a:rPr>
              <a:t>Модуль</a:t>
            </a:r>
            <a:r>
              <a:rPr b="0" lang="ru-RU" sz="1800" strike="noStrike" u="none">
                <a:solidFill>
                  <a:srgbClr val="333333"/>
                </a:solidFill>
                <a:effectLst/>
                <a:uFillTx/>
                <a:latin typeface="Segoe UI Light"/>
                <a:ea typeface="DejaVu Sans"/>
              </a:rPr>
              <a:t> </a:t>
            </a:r>
            <a:r>
              <a:rPr b="1" lang="ru-RU" sz="3300" strike="noStrike" u="none">
                <a:solidFill>
                  <a:srgbClr val="000000"/>
                </a:solidFill>
                <a:effectLst/>
                <a:uFillTx/>
                <a:latin typeface="Segoe UI Light"/>
                <a:ea typeface="DejaVu Sans"/>
              </a:rPr>
              <a:t>1. Базовый инструментарий</a:t>
            </a:r>
            <a:br>
              <a:rPr sz="3300"/>
            </a:b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683496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Рисунок 2" descr=""/>
          <p:cNvPicPr/>
          <p:nvPr/>
        </p:nvPicPr>
        <p:blipFill>
          <a:blip r:embed="rId1"/>
          <a:stretch/>
        </p:blipFill>
        <p:spPr>
          <a:xfrm>
            <a:off x="1167480" y="0"/>
            <a:ext cx="68086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Рисунок 1" descr=""/>
          <p:cNvPicPr/>
          <p:nvPr/>
        </p:nvPicPr>
        <p:blipFill>
          <a:blip r:embed="rId1"/>
          <a:stretch/>
        </p:blipFill>
        <p:spPr>
          <a:xfrm>
            <a:off x="1163160" y="0"/>
            <a:ext cx="681732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Рисунок 1" descr=""/>
          <p:cNvPicPr/>
          <p:nvPr/>
        </p:nvPicPr>
        <p:blipFill>
          <a:blip r:embed="rId1"/>
          <a:stretch/>
        </p:blipFill>
        <p:spPr>
          <a:xfrm>
            <a:off x="1141920" y="0"/>
            <a:ext cx="685980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1" descr=""/>
          <p:cNvPicPr/>
          <p:nvPr/>
        </p:nvPicPr>
        <p:blipFill>
          <a:blip r:embed="rId1"/>
          <a:stretch/>
        </p:blipFill>
        <p:spPr>
          <a:xfrm>
            <a:off x="1170720" y="0"/>
            <a:ext cx="680184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204;p32"/>
          <p:cNvSpPr/>
          <p:nvPr/>
        </p:nvSpPr>
        <p:spPr>
          <a:xfrm>
            <a:off x="10894680" y="5317920"/>
            <a:ext cx="71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1219320">
              <a:lnSpc>
                <a:spcPct val="100000"/>
              </a:lnSpc>
              <a:tabLst>
                <a:tab algn="l" pos="0"/>
              </a:tabLst>
            </a:pPr>
            <a:fld id="{B3989B17-C148-4731-9701-9B563038471D}" type="slidenum">
              <a:rPr b="0" lang="ru" sz="1470" strike="noStrike" u="none">
                <a:solidFill>
                  <a:srgbClr val="004777"/>
                </a:solidFill>
                <a:effectLst/>
                <a:uFillTx/>
                <a:latin typeface="Open Sans"/>
                <a:ea typeface="Open Sans"/>
              </a:rPr>
              <a:t>&lt;number&gt;</a:t>
            </a:fld>
            <a:endParaRPr b="0" lang="ru-RU" sz="14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6" name="Picture 2" descr="https://sun1-85.userapi.com/impg/6k5xZ6FQs17OKeDc3H7AFRCK3k4cKl3hb9rhhA/GFRJ-7MW1yw.jpg?size=1200x1200&amp;quality=96&amp;sign=43a0b62f3872c9724496f8ed3a831695&amp;type=album"/>
          <p:cNvPicPr/>
          <p:nvPr/>
        </p:nvPicPr>
        <p:blipFill>
          <a:blip r:embed="rId1"/>
          <a:stretch/>
        </p:blipFill>
        <p:spPr>
          <a:xfrm>
            <a:off x="183600" y="309600"/>
            <a:ext cx="2254320" cy="225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Объект 3"/>
          <p:cNvSpPr/>
          <p:nvPr/>
        </p:nvSpPr>
        <p:spPr>
          <a:xfrm>
            <a:off x="2370960" y="261000"/>
            <a:ext cx="3546360" cy="29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2"/>
              </a:buBlip>
            </a:pP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Бэкенд-разработчик 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3"/>
              </a:buBlip>
            </a:pP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Стек</a:t>
            </a:r>
            <a:r>
              <a:rPr b="0" lang="en-US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:</a:t>
            </a: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 </a:t>
            </a:r>
            <a:r>
              <a:rPr b="0" lang="en-US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Pt, JS, Django, Fastapi, Postgresql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4"/>
              </a:buBlip>
            </a:pP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Кандидат технических наук,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609480" indent="-474120" defTabSz="1219320">
              <a:lnSpc>
                <a:spcPct val="90000"/>
              </a:lnSpc>
              <a:spcBef>
                <a:spcPts val="1066"/>
              </a:spcBef>
              <a:buSzPct val="129939"/>
              <a:buBlip>
                <a:blip r:embed="rId5"/>
              </a:buBlip>
            </a:pP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 доцент РТУ МИРЭА</a:t>
            </a:r>
            <a:r>
              <a:rPr b="0" lang="en-US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, </a:t>
            </a:r>
            <a:r>
              <a:rPr b="0" lang="ru-RU" sz="16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Yandex Sans Text Light"/>
                <a:ea typeface="Open Sans"/>
              </a:rPr>
              <a:t>Политех, Бауманский учебный центр Специалист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35360" defTabSz="1219320">
              <a:lnSpc>
                <a:spcPct val="90000"/>
              </a:lnSpc>
              <a:spcBef>
                <a:spcPts val="1066"/>
              </a:spcBef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1219320">
              <a:lnSpc>
                <a:spcPct val="90000"/>
              </a:lnSpc>
              <a:spcBef>
                <a:spcPts val="1066"/>
              </a:spcBef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Picture 6" descr="Qotto Logo"/>
          <p:cNvPicPr/>
          <p:nvPr/>
        </p:nvPicPr>
        <p:blipFill>
          <a:blip r:embed="rId6"/>
          <a:srcRect l="0" t="0" r="61405" b="10614"/>
          <a:stretch/>
        </p:blipFill>
        <p:spPr>
          <a:xfrm>
            <a:off x="320760" y="2972160"/>
            <a:ext cx="840960" cy="1034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Рисунок 18" descr=""/>
          <p:cNvPicPr/>
          <p:nvPr/>
        </p:nvPicPr>
        <p:blipFill>
          <a:blip r:embed="rId7"/>
          <a:stretch/>
        </p:blipFill>
        <p:spPr>
          <a:xfrm>
            <a:off x="2558880" y="3772080"/>
            <a:ext cx="745920" cy="731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Рисунок 19" descr=""/>
          <p:cNvPicPr/>
          <p:nvPr/>
        </p:nvPicPr>
        <p:blipFill>
          <a:blip r:embed="rId8"/>
          <a:stretch/>
        </p:blipFill>
        <p:spPr>
          <a:xfrm>
            <a:off x="4144320" y="3678480"/>
            <a:ext cx="743760" cy="74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Прямоугольник 21"/>
          <p:cNvSpPr/>
          <p:nvPr/>
        </p:nvSpPr>
        <p:spPr>
          <a:xfrm>
            <a:off x="1396440" y="3243960"/>
            <a:ext cx="360360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9320">
              <a:lnSpc>
                <a:spcPct val="100000"/>
              </a:lnSpc>
            </a:pPr>
            <a:r>
              <a:rPr b="0" lang="ru-RU" sz="1870" strike="noStrike" u="non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https://vektor-vremeni.ru/</a:t>
            </a:r>
            <a:endParaRPr b="0" lang="ru-RU" sz="18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Прямоугольник 22"/>
          <p:cNvSpPr/>
          <p:nvPr/>
        </p:nvSpPr>
        <p:spPr>
          <a:xfrm>
            <a:off x="3386880" y="4517640"/>
            <a:ext cx="30034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9320">
              <a:lnSpc>
                <a:spcPct val="100000"/>
              </a:lnSpc>
            </a:pPr>
            <a:r>
              <a:rPr b="0" lang="ru-RU" sz="1870" strike="noStrike" u="non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https://cyberneticum.ru/</a:t>
            </a:r>
            <a:endParaRPr b="0" lang="ru-RU" sz="18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Прямоугольник 23"/>
          <p:cNvSpPr/>
          <p:nvPr/>
        </p:nvSpPr>
        <p:spPr>
          <a:xfrm>
            <a:off x="-26280" y="4137840"/>
            <a:ext cx="267408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9320">
              <a:lnSpc>
                <a:spcPct val="100000"/>
              </a:lnSpc>
            </a:pPr>
            <a:r>
              <a:rPr b="0" lang="ru-RU" sz="1870" strike="noStrike" u="non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https://www.qotto.net/</a:t>
            </a:r>
            <a:endParaRPr b="0" lang="ru-RU" sz="18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Прямоугольник 24"/>
          <p:cNvSpPr/>
          <p:nvPr/>
        </p:nvSpPr>
        <p:spPr>
          <a:xfrm>
            <a:off x="5340600" y="3122640"/>
            <a:ext cx="3244320" cy="38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9320">
              <a:lnSpc>
                <a:spcPct val="100000"/>
              </a:lnSpc>
            </a:pPr>
            <a:r>
              <a:rPr b="0" lang="ru-RU" sz="1870" strike="noStrike" u="none">
                <a:solidFill>
                  <a:srgbClr val="05386c"/>
                </a:solidFill>
                <a:effectLst/>
                <a:uFillTx/>
                <a:latin typeface="Arial"/>
                <a:ea typeface="DejaVu Sans"/>
              </a:rPr>
              <a:t>https://programism.ru/</a:t>
            </a:r>
            <a:endParaRPr b="0" lang="ru-RU" sz="18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Рисунок 25" descr=""/>
          <p:cNvPicPr/>
          <p:nvPr/>
        </p:nvPicPr>
        <p:blipFill>
          <a:blip r:embed="rId9"/>
          <a:stretch/>
        </p:blipFill>
        <p:spPr>
          <a:xfrm>
            <a:off x="5565600" y="3552840"/>
            <a:ext cx="872640" cy="863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Рисунок 1" descr=""/>
          <p:cNvPicPr/>
          <p:nvPr/>
        </p:nvPicPr>
        <p:blipFill>
          <a:blip r:embed="rId1"/>
          <a:stretch/>
        </p:blipFill>
        <p:spPr>
          <a:xfrm>
            <a:off x="1159920" y="0"/>
            <a:ext cx="682416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Рисунок 2" descr=""/>
          <p:cNvPicPr/>
          <p:nvPr/>
        </p:nvPicPr>
        <p:blipFill>
          <a:blip r:embed="rId1"/>
          <a:stretch/>
        </p:blipFill>
        <p:spPr>
          <a:xfrm>
            <a:off x="1150920" y="0"/>
            <a:ext cx="684180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Рисунок 2" descr=""/>
          <p:cNvPicPr/>
          <p:nvPr/>
        </p:nvPicPr>
        <p:blipFill>
          <a:blip r:embed="rId1"/>
          <a:stretch/>
        </p:blipFill>
        <p:spPr>
          <a:xfrm>
            <a:off x="1148760" y="0"/>
            <a:ext cx="68464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Рисунок 2" descr=""/>
          <p:cNvPicPr/>
          <p:nvPr/>
        </p:nvPicPr>
        <p:blipFill>
          <a:blip r:embed="rId1"/>
          <a:stretch/>
        </p:blipFill>
        <p:spPr>
          <a:xfrm>
            <a:off x="1146240" y="0"/>
            <a:ext cx="685080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Рисунок 1" descr=""/>
          <p:cNvPicPr/>
          <p:nvPr/>
        </p:nvPicPr>
        <p:blipFill>
          <a:blip r:embed="rId1"/>
          <a:stretch/>
        </p:blipFill>
        <p:spPr>
          <a:xfrm>
            <a:off x="1165320" y="0"/>
            <a:ext cx="681300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1"/>
          <p:cNvSpPr/>
          <p:nvPr/>
        </p:nvSpPr>
        <p:spPr>
          <a:xfrm>
            <a:off x="180000" y="1009440"/>
            <a:ext cx="7617240" cy="25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Курс будет полезен: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СУБД PostgreSQL;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серверной части приложений СУБД PostgreSQL;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Администраторам СУБД PostgreSQL;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приложений;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Слушателям, обучающимся по направлению «Системы управления базами данных».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2"/>
          <p:cNvSpPr/>
          <p:nvPr/>
        </p:nvSpPr>
        <p:spPr>
          <a:xfrm>
            <a:off x="325080" y="1132560"/>
            <a:ext cx="7617240" cy="25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Курс будет полезен: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СУБД PostgreSQL;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серверной части приложений СУБД PostgreSQL;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Администраторам СУБД PostgreSQL;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Разработчикам приложений;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Слушателям, обучающимся по направлению «Системы управления базами данных».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1" descr=""/>
          <p:cNvPicPr/>
          <p:nvPr/>
        </p:nvPicPr>
        <p:blipFill>
          <a:blip r:embed="rId1"/>
          <a:stretch/>
        </p:blipFill>
        <p:spPr>
          <a:xfrm>
            <a:off x="1153080" y="0"/>
            <a:ext cx="68374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Рисунок 1" descr=""/>
          <p:cNvPicPr/>
          <p:nvPr/>
        </p:nvPicPr>
        <p:blipFill>
          <a:blip r:embed="rId1"/>
          <a:stretch/>
        </p:blipFill>
        <p:spPr>
          <a:xfrm>
            <a:off x="1146960" y="0"/>
            <a:ext cx="684972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Рисунок 2" descr=""/>
          <p:cNvPicPr/>
          <p:nvPr/>
        </p:nvPicPr>
        <p:blipFill>
          <a:blip r:embed="rId1"/>
          <a:stretch/>
        </p:blipFill>
        <p:spPr>
          <a:xfrm>
            <a:off x="1172160" y="0"/>
            <a:ext cx="67996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Рисунок 1" descr=""/>
          <p:cNvPicPr/>
          <p:nvPr/>
        </p:nvPicPr>
        <p:blipFill>
          <a:blip r:embed="rId1"/>
          <a:stretch/>
        </p:blipFill>
        <p:spPr>
          <a:xfrm>
            <a:off x="1154160" y="0"/>
            <a:ext cx="68356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Рисунок 1" descr=""/>
          <p:cNvPicPr/>
          <p:nvPr/>
        </p:nvPicPr>
        <p:blipFill>
          <a:blip r:embed="rId1"/>
          <a:stretch/>
        </p:blipFill>
        <p:spPr>
          <a:xfrm>
            <a:off x="1169280" y="0"/>
            <a:ext cx="680544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361</TotalTime>
  <Application>LibreOffice/25.2.2.2$Linux_X86_64 LibreOffice_project/520$Build-2</Application>
  <AppVersion>15.0000</AppVersion>
  <Words>100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User</dc:creator>
  <dc:description/>
  <cp:keywords>docId FE6D1329DBA66969002233C0258430B5</cp:keywords>
  <dc:language>ru-RU</dc:language>
  <cp:lastModifiedBy/>
  <dcterms:modified xsi:type="dcterms:W3CDTF">2025-05-25T21:33:07Z</dcterms:modified>
  <cp:revision>41</cp:revision>
  <dc:subject/>
  <dc:title>Introduction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Экран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24</vt:i4>
  </property>
</Properties>
</file>