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7.jpeg" ContentType="image/jpeg"/>
  <Override PartName="/ppt/media/image8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A1445-2139-4AC7-96A8-759B9B3C9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"/>
          <p:cNvGrpSpPr/>
          <p:nvPr/>
        </p:nvGrpSpPr>
        <p:grpSpPr>
          <a:xfrm>
            <a:off x="2982240" y="1547640"/>
            <a:ext cx="5982840" cy="3326040"/>
            <a:chOff x="2982240" y="1547640"/>
            <a:chExt cx="5982840" cy="3326040"/>
          </a:xfrm>
        </p:grpSpPr>
        <p:sp>
          <p:nvSpPr>
            <p:cNvPr id="135" name=""/>
            <p:cNvSpPr/>
            <p:nvPr/>
          </p:nvSpPr>
          <p:spPr>
            <a:xfrm>
              <a:off x="3569760" y="188784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3763080" y="158508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7" name=""/>
            <p:cNvSpPr txBox="1"/>
            <p:nvPr/>
          </p:nvSpPr>
          <p:spPr>
            <a:xfrm>
              <a:off x="3844440" y="1547640"/>
              <a:ext cx="109692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spAutoFit/>
            </a:bodyPr>
            <a:p>
              <a:r>
                <a:rPr b="0" lang="ru-RU" sz="8000" strike="noStrike" u="none">
                  <a:solidFill>
                    <a:srgbClr val="000000"/>
                  </a:solidFill>
                  <a:effectLst/>
                  <a:uFillTx/>
                  <a:latin typeface="Noto Sans"/>
                </a:rPr>
                <a:t>“</a:t>
              </a:r>
              <a:endParaRPr b="0" lang="ru-RU" sz="80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8" name=""/>
            <p:cNvSpPr txBox="1"/>
            <p:nvPr/>
          </p:nvSpPr>
          <p:spPr>
            <a:xfrm>
              <a:off x="7867440" y="3399480"/>
              <a:ext cx="109764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spAutoFit/>
            </a:bodyPr>
            <a:p>
              <a:r>
                <a:rPr b="0" lang="ru-RU" sz="8000" strike="noStrike" u="none">
                  <a:solidFill>
                    <a:srgbClr val="000000"/>
                  </a:solidFill>
                  <a:effectLst/>
                  <a:uFillTx/>
                  <a:latin typeface="Noto Sans"/>
                </a:rPr>
                <a:t>”</a:t>
              </a:r>
              <a:endParaRPr b="0" lang="ru-RU" sz="80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2982240" y="4116960"/>
              <a:ext cx="104436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140" name=""/>
          <p:cNvGrpSpPr/>
          <p:nvPr/>
        </p:nvGrpSpPr>
        <p:grpSpPr>
          <a:xfrm>
            <a:off x="-926640" y="-374760"/>
            <a:ext cx="3795840" cy="6389640"/>
            <a:chOff x="-926640" y="-374760"/>
            <a:chExt cx="3795840" cy="6389640"/>
          </a:xfrm>
        </p:grpSpPr>
        <p:sp>
          <p:nvSpPr>
            <p:cNvPr id="141" name=""/>
            <p:cNvSpPr/>
            <p:nvPr/>
          </p:nvSpPr>
          <p:spPr>
            <a:xfrm rot="5400000">
              <a:off x="459720" y="-22140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144440" y="-21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400000">
              <a:off x="-231120" y="45072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448200" y="4572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5400000">
              <a:off x="438840" y="11412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124640" y="11498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-926640" y="180972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rot="5400000">
              <a:off x="-245160" y="181512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430920" y="18248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rot="5400000">
              <a:off x="1113120" y="183348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1796040" y="1839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-253440" y="2498760"/>
              <a:ext cx="1073520" cy="766440"/>
            </a:xfrm>
            <a:custGeom>
              <a:avLst/>
              <a:gdLst>
                <a:gd name="textAreaLeft" fmla="*/ 278280 w 1073520"/>
                <a:gd name="textAreaRight" fmla="*/ 795240 w 107352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rot="5400000">
              <a:off x="421560" y="2508480"/>
              <a:ext cx="1073160" cy="76608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080"/>
                <a:gd name="textAreaBottom" fmla="*/ 507240 h 76608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rot="5400000">
              <a:off x="-262440" y="318024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-271440" y="3862800"/>
              <a:ext cx="1073520" cy="766440"/>
            </a:xfrm>
            <a:custGeom>
              <a:avLst/>
              <a:gdLst>
                <a:gd name="textAreaLeft" fmla="*/ 278280 w 1073520"/>
                <a:gd name="textAreaRight" fmla="*/ 795240 w 107352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rot="5400000">
              <a:off x="409320" y="387216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rot="5400000">
              <a:off x="-282960" y="4545000"/>
              <a:ext cx="1073160" cy="76680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9200 h 766800"/>
                <a:gd name="textAreaBottom" fmla="*/ 507600 h 76680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399600" y="455472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-291240" y="5228640"/>
              <a:ext cx="1073520" cy="766440"/>
            </a:xfrm>
            <a:custGeom>
              <a:avLst/>
              <a:gdLst>
                <a:gd name="textAreaLeft" fmla="*/ 278280 w 1073520"/>
                <a:gd name="textAreaRight" fmla="*/ 795240 w 107352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070640" y="5248440"/>
              <a:ext cx="1073520" cy="766440"/>
            </a:xfrm>
            <a:custGeom>
              <a:avLst/>
              <a:gdLst>
                <a:gd name="textAreaLeft" fmla="*/ 278280 w 1073520"/>
                <a:gd name="textAreaRight" fmla="*/ 795240 w 107352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61" name=""/>
          <p:cNvSpPr/>
          <p:nvPr/>
        </p:nvSpPr>
        <p:spPr>
          <a:xfrm>
            <a:off x="8537760" y="3876840"/>
            <a:ext cx="975600" cy="1371600"/>
          </a:xfrm>
          <a:custGeom>
            <a:avLst/>
            <a:gdLst/>
            <a:ahLst/>
            <a:rect l="0" t="0" r="r" b="b"/>
            <a:pathLst>
              <a:path fill="none" w="2710" h="3810">
                <a:moveTo>
                  <a:pt x="0" y="3810"/>
                </a:moveTo>
                <a:cubicBezTo>
                  <a:pt x="762" y="3048"/>
                  <a:pt x="1270" y="3556"/>
                  <a:pt x="1270" y="2795"/>
                </a:cubicBezTo>
                <a:cubicBezTo>
                  <a:pt x="1270" y="2033"/>
                  <a:pt x="3301" y="2286"/>
                  <a:pt x="2540" y="3048"/>
                </a:cubicBezTo>
                <a:cubicBezTo>
                  <a:pt x="1777" y="3810"/>
                  <a:pt x="1524" y="509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7371360" y="497412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868160" y="-328680"/>
            <a:ext cx="201132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99640" y="46764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923640" y="215964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28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29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30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FB27A9C-1491-4827-BE58-C0F5A2842148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8265960" y="4115520"/>
            <a:ext cx="191988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7716960" y="-547920"/>
            <a:ext cx="191988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171" name=""/>
          <p:cNvGrpSpPr/>
          <p:nvPr/>
        </p:nvGrpSpPr>
        <p:grpSpPr>
          <a:xfrm>
            <a:off x="-147240" y="69480"/>
            <a:ext cx="915840" cy="915480"/>
            <a:chOff x="-147240" y="69480"/>
            <a:chExt cx="915840" cy="915480"/>
          </a:xfrm>
        </p:grpSpPr>
        <p:sp>
          <p:nvSpPr>
            <p:cNvPr id="172" name=""/>
            <p:cNvSpPr/>
            <p:nvPr/>
          </p:nvSpPr>
          <p:spPr>
            <a:xfrm flipV="1" rot="5386200">
              <a:off x="219600" y="801720"/>
              <a:ext cx="18288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V="1" rot="5400000">
              <a:off x="21960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86200">
              <a:off x="218880" y="69840"/>
              <a:ext cx="18288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86200">
              <a:off x="584640" y="6948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86200">
              <a:off x="584640" y="43524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400000">
              <a:off x="585720" y="8010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400000">
              <a:off x="-145800" y="8013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86200">
              <a:off x="-146520" y="4359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86200">
              <a:off x="-146520" y="698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181" name=""/>
          <p:cNvGrpSpPr/>
          <p:nvPr/>
        </p:nvGrpSpPr>
        <p:grpSpPr>
          <a:xfrm>
            <a:off x="9545040" y="4646160"/>
            <a:ext cx="549720" cy="915480"/>
            <a:chOff x="9545040" y="4646160"/>
            <a:chExt cx="549720" cy="915480"/>
          </a:xfrm>
        </p:grpSpPr>
        <p:sp>
          <p:nvSpPr>
            <p:cNvPr id="182" name=""/>
            <p:cNvSpPr/>
            <p:nvPr/>
          </p:nvSpPr>
          <p:spPr>
            <a:xfrm flipV="1" rot="5400000">
              <a:off x="9911520" y="5376600"/>
              <a:ext cx="182880" cy="18324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3400">
              <a:off x="9910800" y="5011920"/>
              <a:ext cx="18288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86200">
              <a:off x="9910440" y="4646520"/>
              <a:ext cx="18288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400000">
              <a:off x="954576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400000">
              <a:off x="9545760" y="50119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86200">
              <a:off x="9545040" y="4647240"/>
              <a:ext cx="18288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88" name=""/>
          <p:cNvSpPr/>
          <p:nvPr/>
        </p:nvSpPr>
        <p:spPr>
          <a:xfrm>
            <a:off x="-145800" y="3109320"/>
            <a:ext cx="191988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6800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32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288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504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72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936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115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31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32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33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50E2E2FB-FDA6-46BB-8231-B9AFE30D6917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8265960" y="4115520"/>
            <a:ext cx="191988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7716960" y="-547920"/>
            <a:ext cx="191988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194" name=""/>
          <p:cNvGrpSpPr/>
          <p:nvPr/>
        </p:nvGrpSpPr>
        <p:grpSpPr>
          <a:xfrm>
            <a:off x="-147240" y="69480"/>
            <a:ext cx="915840" cy="915480"/>
            <a:chOff x="-147240" y="69480"/>
            <a:chExt cx="915840" cy="915480"/>
          </a:xfrm>
        </p:grpSpPr>
        <p:sp>
          <p:nvSpPr>
            <p:cNvPr id="172" name=""/>
            <p:cNvSpPr/>
            <p:nvPr/>
          </p:nvSpPr>
          <p:spPr>
            <a:xfrm flipV="1" rot="5386200">
              <a:off x="219600" y="801720"/>
              <a:ext cx="18288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V="1" rot="5400000">
              <a:off x="21960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86200">
              <a:off x="218880" y="69840"/>
              <a:ext cx="18288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86200">
              <a:off x="584640" y="6948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86200">
              <a:off x="584640" y="43524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400000">
              <a:off x="585720" y="8010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400000">
              <a:off x="-145800" y="8013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86200">
              <a:off x="-146520" y="4359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86200">
              <a:off x="-146520" y="698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195" name=""/>
          <p:cNvGrpSpPr/>
          <p:nvPr/>
        </p:nvGrpSpPr>
        <p:grpSpPr>
          <a:xfrm>
            <a:off x="9545040" y="4646160"/>
            <a:ext cx="549720" cy="915480"/>
            <a:chOff x="9545040" y="4646160"/>
            <a:chExt cx="549720" cy="915480"/>
          </a:xfrm>
        </p:grpSpPr>
        <p:sp>
          <p:nvSpPr>
            <p:cNvPr id="182" name=""/>
            <p:cNvSpPr/>
            <p:nvPr/>
          </p:nvSpPr>
          <p:spPr>
            <a:xfrm flipV="1" rot="5400000">
              <a:off x="9911520" y="5376600"/>
              <a:ext cx="182880" cy="18324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3400">
              <a:off x="9910800" y="5011920"/>
              <a:ext cx="18288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86200">
              <a:off x="9910440" y="4646520"/>
              <a:ext cx="18288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400000">
              <a:off x="954576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400000">
              <a:off x="9545760" y="50119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86200">
              <a:off x="9545040" y="4647240"/>
              <a:ext cx="18288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88" name=""/>
          <p:cNvSpPr/>
          <p:nvPr/>
        </p:nvSpPr>
        <p:spPr>
          <a:xfrm>
            <a:off x="-145800" y="3109320"/>
            <a:ext cx="191988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6800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32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288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504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72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936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115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34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 idx="35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sldNum" idx="36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93D25FB1-01DF-47FB-8D84-75A031972618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 rot="18876600">
            <a:off x="8646120" y="-405360"/>
            <a:ext cx="289548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2" name=""/>
          <p:cNvSpPr/>
          <p:nvPr/>
        </p:nvSpPr>
        <p:spPr>
          <a:xfrm rot="18876600">
            <a:off x="8665920" y="3983040"/>
            <a:ext cx="289548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3" name=""/>
          <p:cNvSpPr/>
          <p:nvPr/>
        </p:nvSpPr>
        <p:spPr>
          <a:xfrm rot="18964200">
            <a:off x="994320" y="5915880"/>
            <a:ext cx="258804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04" name=""/>
          <p:cNvSpPr/>
          <p:nvPr/>
        </p:nvSpPr>
        <p:spPr>
          <a:xfrm rot="18964800">
            <a:off x="-1296360" y="5513400"/>
            <a:ext cx="2588760" cy="731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05" name=""/>
          <p:cNvSpPr/>
          <p:nvPr/>
        </p:nvSpPr>
        <p:spPr>
          <a:xfrm rot="18964800">
            <a:off x="368172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06" name=""/>
          <p:cNvSpPr/>
          <p:nvPr/>
        </p:nvSpPr>
        <p:spPr>
          <a:xfrm rot="18964200">
            <a:off x="1446120" y="-758160"/>
            <a:ext cx="258804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07" name=""/>
          <p:cNvSpPr/>
          <p:nvPr/>
        </p:nvSpPr>
        <p:spPr>
          <a:xfrm rot="18964200">
            <a:off x="-726840" y="3295080"/>
            <a:ext cx="2588400" cy="512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37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38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39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C474D7FD-D5B9-4481-9DE2-29715DFE163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2103120" y="365796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14" name=""/>
          <p:cNvSpPr/>
          <p:nvPr/>
        </p:nvSpPr>
        <p:spPr>
          <a:xfrm>
            <a:off x="822960" y="-2728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15" name=""/>
          <p:cNvSpPr/>
          <p:nvPr/>
        </p:nvSpPr>
        <p:spPr>
          <a:xfrm>
            <a:off x="7955280" y="3109680"/>
            <a:ext cx="219456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16" name=""/>
          <p:cNvSpPr/>
          <p:nvPr/>
        </p:nvSpPr>
        <p:spPr>
          <a:xfrm>
            <a:off x="9601200" y="91476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217" name=""/>
          <p:cNvGrpSpPr/>
          <p:nvPr/>
        </p:nvGrpSpPr>
        <p:grpSpPr>
          <a:xfrm>
            <a:off x="3836520" y="1151280"/>
            <a:ext cx="2340000" cy="4334040"/>
            <a:chOff x="3836520" y="1151280"/>
            <a:chExt cx="2340000" cy="4334040"/>
          </a:xfrm>
        </p:grpSpPr>
        <p:sp>
          <p:nvSpPr>
            <p:cNvPr id="218" name=""/>
            <p:cNvSpPr/>
            <p:nvPr/>
          </p:nvSpPr>
          <p:spPr>
            <a:xfrm flipH="1" flipV="1" rot="5400000">
              <a:off x="3882240" y="136728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flipH="1" flipV="1" rot="5400000">
              <a:off x="4759200" y="110484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H="1" flipV="1" rot="5400000">
              <a:off x="3882240" y="2718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flipH="1" flipV="1" rot="5400000">
              <a:off x="4759200" y="245592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400000">
              <a:off x="3882240" y="406764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400000">
              <a:off x="4758840" y="3806280"/>
              <a:ext cx="137196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40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ftr" idx="41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sldNum" idx="42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E079689D-999B-44CF-A1A1-F938D0965C72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>
            <a:off x="8540280" y="5065920"/>
            <a:ext cx="1279800" cy="548280"/>
            <a:chOff x="8540280" y="5065920"/>
            <a:chExt cx="1279800" cy="548280"/>
          </a:xfrm>
        </p:grpSpPr>
        <p:sp>
          <p:nvSpPr>
            <p:cNvPr id="29" name=""/>
            <p:cNvSpPr/>
            <p:nvPr/>
          </p:nvSpPr>
          <p:spPr>
            <a:xfrm flipV="1">
              <a:off x="9637200" y="543132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0" name=""/>
            <p:cNvSpPr/>
            <p:nvPr/>
          </p:nvSpPr>
          <p:spPr>
            <a:xfrm flipV="1">
              <a:off x="9271800" y="5431320"/>
              <a:ext cx="18216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1" name=""/>
            <p:cNvSpPr/>
            <p:nvPr/>
          </p:nvSpPr>
          <p:spPr>
            <a:xfrm flipV="1">
              <a:off x="8906040" y="5431320"/>
              <a:ext cx="18252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V="1">
              <a:off x="8540280" y="5431320"/>
              <a:ext cx="18216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3" name=""/>
            <p:cNvSpPr/>
            <p:nvPr/>
          </p:nvSpPr>
          <p:spPr>
            <a:xfrm flipV="1">
              <a:off x="8540280" y="5065920"/>
              <a:ext cx="18216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V="1">
              <a:off x="8906040" y="5065920"/>
              <a:ext cx="18252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V="1">
              <a:off x="9271800" y="5065920"/>
              <a:ext cx="18216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V="1">
              <a:off x="9637200" y="506592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37" name=""/>
          <p:cNvSpPr/>
          <p:nvPr/>
        </p:nvSpPr>
        <p:spPr>
          <a:xfrm>
            <a:off x="1499400" y="177372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8" name=""/>
          <p:cNvSpPr/>
          <p:nvPr/>
        </p:nvSpPr>
        <p:spPr>
          <a:xfrm>
            <a:off x="122472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9" name=""/>
          <p:cNvSpPr/>
          <p:nvPr/>
        </p:nvSpPr>
        <p:spPr>
          <a:xfrm>
            <a:off x="3419280" y="424260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9160" y="792000"/>
            <a:ext cx="5525640" cy="41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ent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h 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Ou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tlin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 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Lev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0F30DDE-07DC-4950-B49B-AB7E26034AEF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"/>
          <p:cNvGrpSpPr/>
          <p:nvPr/>
        </p:nvGrpSpPr>
        <p:grpSpPr>
          <a:xfrm>
            <a:off x="7405920" y="3565800"/>
            <a:ext cx="2377440" cy="4297680"/>
            <a:chOff x="7405920" y="3565800"/>
            <a:chExt cx="2377440" cy="4297680"/>
          </a:xfrm>
        </p:grpSpPr>
        <p:sp>
          <p:nvSpPr>
            <p:cNvPr id="47" name=""/>
            <p:cNvSpPr/>
            <p:nvPr/>
          </p:nvSpPr>
          <p:spPr>
            <a:xfrm>
              <a:off x="8137440" y="4754520"/>
              <a:ext cx="45684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960400" y="356580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7405920" y="5303160"/>
              <a:ext cx="45684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8503560" y="5120280"/>
              <a:ext cx="12798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8320320" y="5303160"/>
              <a:ext cx="9147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8868960" y="548604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53" name=""/>
          <p:cNvGrpSpPr/>
          <p:nvPr/>
        </p:nvGrpSpPr>
        <p:grpSpPr>
          <a:xfrm>
            <a:off x="273960" y="-2102760"/>
            <a:ext cx="5943600" cy="7406640"/>
            <a:chOff x="273960" y="-2102760"/>
            <a:chExt cx="5943600" cy="7406640"/>
          </a:xfrm>
        </p:grpSpPr>
        <p:sp>
          <p:nvSpPr>
            <p:cNvPr id="54" name=""/>
            <p:cNvSpPr/>
            <p:nvPr/>
          </p:nvSpPr>
          <p:spPr>
            <a:xfrm>
              <a:off x="1462320" y="-1554120"/>
              <a:ext cx="457560" cy="2560320"/>
            </a:xfrm>
            <a:prstGeom prst="rect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640080" y="-365400"/>
              <a:ext cx="456840" cy="2560320"/>
            </a:xfrm>
            <a:prstGeom prst="rect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2193840" y="-2102760"/>
              <a:ext cx="457560" cy="2560320"/>
            </a:xfrm>
            <a:prstGeom prst="rect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273960" y="18324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22240" y="366120"/>
              <a:ext cx="9147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273960" y="549000"/>
              <a:ext cx="12798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3474360" y="2560680"/>
              <a:ext cx="2743200" cy="2743200"/>
            </a:xfrm>
            <a:prstGeom prst="ellipse">
              <a:avLst/>
            </a:prstGeom>
            <a:solidFill>
              <a:srgbClr val="8d99ae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914040" y="2835360"/>
              <a:ext cx="91440" cy="16459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59280" y="467640"/>
            <a:ext cx="8280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ru-RU" sz="4400" strike="noStrike" u="wavyHeavy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wavyHeavy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59280" y="1799640"/>
            <a:ext cx="82803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7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8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9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B33C8426-4D92-4EBE-8885-4E8F74B249C0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82224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8" name=""/>
          <p:cNvSpPr/>
          <p:nvPr/>
        </p:nvSpPr>
        <p:spPr>
          <a:xfrm>
            <a:off x="4479840" y="155412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9" name=""/>
          <p:cNvSpPr/>
          <p:nvPr/>
        </p:nvSpPr>
        <p:spPr>
          <a:xfrm>
            <a:off x="6583680" y="310860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0" name=""/>
          <p:cNvSpPr/>
          <p:nvPr/>
        </p:nvSpPr>
        <p:spPr>
          <a:xfrm>
            <a:off x="1553760" y="411444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1" name=""/>
          <p:cNvSpPr/>
          <p:nvPr/>
        </p:nvSpPr>
        <p:spPr>
          <a:xfrm>
            <a:off x="3656880" y="1188360"/>
            <a:ext cx="822960" cy="640440"/>
          </a:xfrm>
          <a:custGeom>
            <a:avLst/>
            <a:gdLst/>
            <a:ahLst/>
            <a:rect l="0" t="0" r="r" b="b"/>
            <a:pathLst>
              <a:path fill="none" w="2286" h="1779">
                <a:moveTo>
                  <a:pt x="2286" y="1779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2" name=""/>
          <p:cNvSpPr/>
          <p:nvPr/>
        </p:nvSpPr>
        <p:spPr>
          <a:xfrm>
            <a:off x="795492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5"/>
                  <a:pt x="2540" y="2285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3" name=""/>
          <p:cNvSpPr/>
          <p:nvPr/>
        </p:nvSpPr>
        <p:spPr>
          <a:xfrm>
            <a:off x="2468160" y="822960"/>
            <a:ext cx="141048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74" name=""/>
          <p:cNvSpPr/>
          <p:nvPr/>
        </p:nvSpPr>
        <p:spPr>
          <a:xfrm>
            <a:off x="3931560" y="466308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8412120" y="1280160"/>
            <a:ext cx="109764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10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11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12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0E30ADD7-6289-404D-86EB-03785519DD7B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82224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8" name=""/>
          <p:cNvSpPr/>
          <p:nvPr/>
        </p:nvSpPr>
        <p:spPr>
          <a:xfrm>
            <a:off x="4479840" y="155412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9" name=""/>
          <p:cNvSpPr/>
          <p:nvPr/>
        </p:nvSpPr>
        <p:spPr>
          <a:xfrm>
            <a:off x="6583680" y="310860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1553760" y="411444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3656880" y="1188360"/>
            <a:ext cx="822960" cy="640440"/>
          </a:xfrm>
          <a:custGeom>
            <a:avLst/>
            <a:gdLst/>
            <a:ahLst/>
            <a:rect l="0" t="0" r="r" b="b"/>
            <a:pathLst>
              <a:path fill="none" w="2286" h="1779">
                <a:moveTo>
                  <a:pt x="2286" y="1779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795492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5"/>
                  <a:pt x="2540" y="2285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3" name=""/>
          <p:cNvSpPr/>
          <p:nvPr/>
        </p:nvSpPr>
        <p:spPr>
          <a:xfrm>
            <a:off x="2468160" y="822960"/>
            <a:ext cx="141048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74" name=""/>
          <p:cNvSpPr/>
          <p:nvPr/>
        </p:nvSpPr>
        <p:spPr>
          <a:xfrm>
            <a:off x="3931560" y="466308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8412120" y="1280160"/>
            <a:ext cx="109764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3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4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5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71BC6C8B-EC00-4717-AB2A-761FD4F95726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2103120" y="365796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822960" y="-2728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1" name=""/>
          <p:cNvSpPr/>
          <p:nvPr/>
        </p:nvSpPr>
        <p:spPr>
          <a:xfrm>
            <a:off x="7955280" y="3109680"/>
            <a:ext cx="219456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9601200" y="91476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93" name=""/>
          <p:cNvGrpSpPr/>
          <p:nvPr/>
        </p:nvGrpSpPr>
        <p:grpSpPr>
          <a:xfrm>
            <a:off x="3836520" y="1151280"/>
            <a:ext cx="2340000" cy="4334040"/>
            <a:chOff x="3836520" y="1151280"/>
            <a:chExt cx="2340000" cy="4334040"/>
          </a:xfrm>
        </p:grpSpPr>
        <p:sp>
          <p:nvSpPr>
            <p:cNvPr id="94" name=""/>
            <p:cNvSpPr/>
            <p:nvPr/>
          </p:nvSpPr>
          <p:spPr>
            <a:xfrm flipH="1" flipV="1" rot="5400000">
              <a:off x="3882240" y="136728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 flipV="1" rot="5400000">
              <a:off x="4759200" y="110484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 flipV="1" rot="5400000">
              <a:off x="3882240" y="2718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400000">
              <a:off x="4759200" y="245592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400000">
              <a:off x="3882240" y="406764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400000">
              <a:off x="4758840" y="3806280"/>
              <a:ext cx="137196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6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17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18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09FC7255-544F-47A1-9220-EAB0BF3F4393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dgm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2103120" y="365796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0" name=""/>
          <p:cNvSpPr/>
          <p:nvPr/>
        </p:nvSpPr>
        <p:spPr>
          <a:xfrm>
            <a:off x="822960" y="-2728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1" name=""/>
          <p:cNvSpPr/>
          <p:nvPr/>
        </p:nvSpPr>
        <p:spPr>
          <a:xfrm>
            <a:off x="7955280" y="3109680"/>
            <a:ext cx="219456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9601200" y="91476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105" name=""/>
          <p:cNvGrpSpPr/>
          <p:nvPr/>
        </p:nvGrpSpPr>
        <p:grpSpPr>
          <a:xfrm>
            <a:off x="3836520" y="1151280"/>
            <a:ext cx="2340000" cy="4334040"/>
            <a:chOff x="3836520" y="1151280"/>
            <a:chExt cx="2340000" cy="4334040"/>
          </a:xfrm>
        </p:grpSpPr>
        <p:sp>
          <p:nvSpPr>
            <p:cNvPr id="94" name=""/>
            <p:cNvSpPr/>
            <p:nvPr/>
          </p:nvSpPr>
          <p:spPr>
            <a:xfrm flipH="1" flipV="1" rot="5400000">
              <a:off x="3882240" y="136728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 flipV="1" rot="5400000">
              <a:off x="4759200" y="110484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 flipV="1" rot="5400000">
              <a:off x="3882240" y="2718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400000">
              <a:off x="4759200" y="245592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400000">
              <a:off x="3882240" y="4067640"/>
              <a:ext cx="137124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400000">
              <a:off x="4758840" y="3806280"/>
              <a:ext cx="137196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19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20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21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2B6FA82F-2606-4E2B-BB3C-33D0A2F9F73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67716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581292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7589160" y="2560320"/>
            <a:ext cx="219456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3200040" y="73116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1423800" y="348876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699840" y="1899720"/>
            <a:ext cx="1402560" cy="1848960"/>
          </a:xfrm>
          <a:custGeom>
            <a:avLst/>
            <a:gdLst/>
            <a:ahLst/>
            <a:rect l="0" t="0" r="r" b="b"/>
            <a:pathLst>
              <a:path fill="none" w="3896" h="5136">
                <a:moveTo>
                  <a:pt x="340" y="0"/>
                </a:moveTo>
                <a:cubicBezTo>
                  <a:pt x="-930" y="2540"/>
                  <a:pt x="1610" y="5588"/>
                  <a:pt x="3896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3931560" y="2011680"/>
            <a:ext cx="975600" cy="1371240"/>
          </a:xfrm>
          <a:custGeom>
            <a:avLst/>
            <a:gdLst/>
            <a:ahLst/>
            <a:rect l="0" t="0" r="r" b="b"/>
            <a:pathLst>
              <a:path fill="none" w="2710" h="3809">
                <a:moveTo>
                  <a:pt x="0" y="3809"/>
                </a:moveTo>
                <a:cubicBezTo>
                  <a:pt x="762" y="3047"/>
                  <a:pt x="1270" y="3556"/>
                  <a:pt x="1269" y="2794"/>
                </a:cubicBezTo>
                <a:cubicBezTo>
                  <a:pt x="1269" y="2032"/>
                  <a:pt x="3301" y="2286"/>
                  <a:pt x="2539" y="3047"/>
                </a:cubicBezTo>
                <a:cubicBezTo>
                  <a:pt x="1777" y="3809"/>
                  <a:pt x="1523" y="508"/>
                  <a:pt x="2539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7724880" y="210276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1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423800" y="47545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88684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22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23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24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D484CF9D-9C79-4B86-A4A0-86C0598CBC2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67716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581292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7589160" y="2560320"/>
            <a:ext cx="219456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3200040" y="73116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1423800" y="3488760"/>
            <a:ext cx="168516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>
            <a:off x="699840" y="1899720"/>
            <a:ext cx="1402560" cy="1848960"/>
          </a:xfrm>
          <a:custGeom>
            <a:avLst/>
            <a:gdLst/>
            <a:ahLst/>
            <a:rect l="0" t="0" r="r" b="b"/>
            <a:pathLst>
              <a:path fill="none" w="3896" h="5136">
                <a:moveTo>
                  <a:pt x="340" y="0"/>
                </a:moveTo>
                <a:cubicBezTo>
                  <a:pt x="-930" y="2540"/>
                  <a:pt x="1610" y="5588"/>
                  <a:pt x="3896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931560" y="2011680"/>
            <a:ext cx="975600" cy="1371240"/>
          </a:xfrm>
          <a:custGeom>
            <a:avLst/>
            <a:gdLst/>
            <a:ahLst/>
            <a:rect l="0" t="0" r="r" b="b"/>
            <a:pathLst>
              <a:path fill="none" w="2710" h="3809">
                <a:moveTo>
                  <a:pt x="0" y="3809"/>
                </a:moveTo>
                <a:cubicBezTo>
                  <a:pt x="762" y="3047"/>
                  <a:pt x="1270" y="3556"/>
                  <a:pt x="1269" y="2794"/>
                </a:cubicBezTo>
                <a:cubicBezTo>
                  <a:pt x="1269" y="2032"/>
                  <a:pt x="3301" y="2286"/>
                  <a:pt x="2539" y="3047"/>
                </a:cubicBezTo>
                <a:cubicBezTo>
                  <a:pt x="1777" y="3809"/>
                  <a:pt x="1523" y="508"/>
                  <a:pt x="2539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>
            <a:off x="7724880" y="210276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1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423800" y="47545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88684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 idx="25"/>
          </p:nvPr>
        </p:nvSpPr>
        <p:spPr>
          <a:xfrm>
            <a:off x="467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 idx="26"/>
          </p:nvPr>
        </p:nvSpPr>
        <p:spPr>
          <a:xfrm>
            <a:off x="3442320" y="516564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 idx="27"/>
          </p:nvPr>
        </p:nvSpPr>
        <p:spPr>
          <a:xfrm>
            <a:off x="7226640" y="516564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1B8D71BB-C906-4EC3-81F7-630319AFA55F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360" y="360"/>
            <a:ext cx="10080720" cy="4114800"/>
            <a:chOff x="360" y="36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360" y="36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360" y="36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360" y="128052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760" y="192060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920" y="548640"/>
              <a:ext cx="127980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612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36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800" y="91476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720"/>
              <a:ext cx="310932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56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4040" y="146340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560" y="192060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936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360"/>
              <a:ext cx="148572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920" y="360"/>
              <a:ext cx="27396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840" y="36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360" y="3017520"/>
              <a:ext cx="366120" cy="10976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560" y="2560680"/>
              <a:ext cx="36540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600" y="1829160"/>
              <a:ext cx="36612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7559280" y="4320000"/>
            <a:ext cx="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9640" y="4114800"/>
            <a:ext cx="70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7640" y="467640"/>
            <a:ext cx="914436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Level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ent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h 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Ou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tlin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 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Lev</a:t>
            </a: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"/>
          </p:nvPr>
        </p:nvSpPr>
        <p:spPr>
          <a:xfrm>
            <a:off x="7739280" y="4860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2"/>
          </p:nvPr>
        </p:nvSpPr>
        <p:spPr>
          <a:xfrm>
            <a:off x="7739280" y="439164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3"/>
          </p:nvPr>
        </p:nvSpPr>
        <p:spPr>
          <a:xfrm>
            <a:off x="7739280" y="516564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6D18EB6D-7859-4FBB-A011-C701FDA4C171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300000" y="2293560"/>
            <a:ext cx="4103640" cy="76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55000" lnSpcReduction="19999"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Нет предела —</a:t>
            </a:r>
            <a:br>
              <a:rPr sz="4400"/>
            </a:b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действуй смело !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71640" y="100440"/>
            <a:ext cx="1440000" cy="69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"/>
          <p:cNvSpPr txBox="1"/>
          <p:nvPr/>
        </p:nvSpPr>
        <p:spPr>
          <a:xfrm>
            <a:off x="360000" y="2160000"/>
            <a:ext cx="288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2500" lnSpcReduction="19999"/>
          </a:bodyPr>
          <a:p>
            <a:pPr algn="ctr"/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Отборочный</a:t>
            </a:r>
            <a:br>
              <a:rPr sz="4400"/>
            </a:b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чемпионат  2025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3600000" y="504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Москва, 2025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3060000" y="180000"/>
            <a:ext cx="4103640" cy="76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55000" lnSpcReduction="19999"/>
          </a:bodyPr>
          <a:p>
            <a:pPr algn="ctr"/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Администрирование баз данных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7045C46-6CEC-47E8-9F3D-50D13D1EFE74}" type="datetime1">
              <a:rPr lang="ru-RU"/>
              <a:t>21.04.25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/>
          <p:nvPr/>
        </p:nvSpPr>
        <p:spPr>
          <a:xfrm>
            <a:off x="5873040" y="119016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67640" y="179964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300000" y="2293560"/>
            <a:ext cx="4103640" cy="76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55000" lnSpcReduction="19999"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Нет предела —</a:t>
            </a:r>
            <a:br>
              <a:rPr sz="4400"/>
            </a:b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действуй смело !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71640" y="100440"/>
            <a:ext cx="1440000" cy="69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"/>
          <p:cNvSpPr txBox="1"/>
          <p:nvPr/>
        </p:nvSpPr>
        <p:spPr>
          <a:xfrm>
            <a:off x="5940000" y="2700000"/>
            <a:ext cx="288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2500" lnSpcReduction="19999"/>
          </a:bodyPr>
          <a:p>
            <a:pPr algn="ctr"/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Отборочный</a:t>
            </a:r>
            <a:br>
              <a:rPr sz="4400"/>
            </a:b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чемпионат  2025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600000" y="504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Москва, 2025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3060000" y="180000"/>
            <a:ext cx="4103640" cy="76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55000" lnSpcReduction="19999"/>
          </a:bodyPr>
          <a:p>
            <a:pPr algn="ctr"/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Администрирование баз данных</a:t>
            </a: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3"/>
          <a:stretch/>
        </p:blipFill>
        <p:spPr>
          <a:xfrm>
            <a:off x="540000" y="1440000"/>
            <a:ext cx="2160000" cy="21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DDFC6E4-D1D7-40F8-979A-B843D0A3AF90}" type="datetime1">
              <a:rPr lang="ru-RU"/>
              <a:t>21.04.25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7640" y="179964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259280" y="467640"/>
            <a:ext cx="82803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wavyHeavy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259280" y="1799640"/>
            <a:ext cx="82803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"/>
          <p:cNvSpPr/>
          <p:nvPr/>
        </p:nvSpPr>
        <p:spPr>
          <a:xfrm>
            <a:off x="1260000" y="2831760"/>
            <a:ext cx="593640" cy="624600"/>
          </a:xfrm>
          <a:custGeom>
            <a:avLst/>
            <a:gdLst/>
            <a:ahLst/>
            <a:rect l="0" t="0" r="r" b="b"/>
            <a:pathLst>
              <a:path w="1649" h="1735">
                <a:moveTo>
                  <a:pt x="392" y="780"/>
                </a:moveTo>
                <a:lnTo>
                  <a:pt x="217" y="780"/>
                </a:lnTo>
                <a:lnTo>
                  <a:pt x="217" y="1386"/>
                </a:lnTo>
                <a:lnTo>
                  <a:pt x="392" y="1386"/>
                </a:lnTo>
                <a:lnTo>
                  <a:pt x="392" y="780"/>
                </a:lnTo>
                <a:moveTo>
                  <a:pt x="912" y="780"/>
                </a:moveTo>
                <a:lnTo>
                  <a:pt x="737" y="780"/>
                </a:lnTo>
                <a:lnTo>
                  <a:pt x="737" y="1386"/>
                </a:lnTo>
                <a:lnTo>
                  <a:pt x="912" y="1386"/>
                </a:lnTo>
                <a:lnTo>
                  <a:pt x="912" y="780"/>
                </a:lnTo>
                <a:moveTo>
                  <a:pt x="1649" y="1561"/>
                </a:moveTo>
                <a:lnTo>
                  <a:pt x="0" y="1561"/>
                </a:lnTo>
                <a:lnTo>
                  <a:pt x="0" y="1735"/>
                </a:lnTo>
                <a:lnTo>
                  <a:pt x="1649" y="1735"/>
                </a:lnTo>
                <a:lnTo>
                  <a:pt x="1649" y="1561"/>
                </a:lnTo>
                <a:moveTo>
                  <a:pt x="1432" y="780"/>
                </a:moveTo>
                <a:lnTo>
                  <a:pt x="1257" y="780"/>
                </a:lnTo>
                <a:lnTo>
                  <a:pt x="1257" y="1386"/>
                </a:lnTo>
                <a:lnTo>
                  <a:pt x="1432" y="1386"/>
                </a:lnTo>
                <a:lnTo>
                  <a:pt x="1432" y="780"/>
                </a:lnTo>
                <a:moveTo>
                  <a:pt x="1274" y="435"/>
                </a:moveTo>
                <a:lnTo>
                  <a:pt x="372" y="435"/>
                </a:lnTo>
                <a:lnTo>
                  <a:pt x="826" y="194"/>
                </a:lnTo>
                <a:lnTo>
                  <a:pt x="1274" y="435"/>
                </a:lnTo>
                <a:moveTo>
                  <a:pt x="826" y="0"/>
                </a:moveTo>
                <a:lnTo>
                  <a:pt x="0" y="435"/>
                </a:lnTo>
                <a:lnTo>
                  <a:pt x="0" y="606"/>
                </a:lnTo>
                <a:lnTo>
                  <a:pt x="1649" y="606"/>
                </a:lnTo>
                <a:lnTo>
                  <a:pt x="1649" y="435"/>
                </a:lnTo>
                <a:lnTo>
                  <a:pt x="826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45" name=""/>
          <p:cNvSpPr/>
          <p:nvPr/>
        </p:nvSpPr>
        <p:spPr>
          <a:xfrm>
            <a:off x="4948560" y="2043720"/>
            <a:ext cx="780480" cy="559800"/>
          </a:xfrm>
          <a:custGeom>
            <a:avLst/>
            <a:gdLst/>
            <a:ahLst/>
            <a:rect l="0" t="0" r="r" b="b"/>
            <a:pathLst>
              <a:path w="2168" h="1555">
                <a:moveTo>
                  <a:pt x="1159" y="457"/>
                </a:moveTo>
                <a:lnTo>
                  <a:pt x="104" y="457"/>
                </a:lnTo>
                <a:cubicBezTo>
                  <a:pt x="48" y="457"/>
                  <a:pt x="0" y="509"/>
                  <a:pt x="0" y="574"/>
                </a:cubicBezTo>
                <a:cubicBezTo>
                  <a:pt x="0" y="635"/>
                  <a:pt x="48" y="687"/>
                  <a:pt x="104" y="687"/>
                </a:cubicBezTo>
                <a:lnTo>
                  <a:pt x="1159" y="687"/>
                </a:lnTo>
                <a:cubicBezTo>
                  <a:pt x="1219" y="687"/>
                  <a:pt x="1267" y="635"/>
                  <a:pt x="1267" y="574"/>
                </a:cubicBezTo>
                <a:cubicBezTo>
                  <a:pt x="1267" y="509"/>
                  <a:pt x="1219" y="457"/>
                  <a:pt x="1159" y="457"/>
                </a:cubicBezTo>
                <a:moveTo>
                  <a:pt x="1159" y="0"/>
                </a:moveTo>
                <a:lnTo>
                  <a:pt x="104" y="0"/>
                </a:lnTo>
                <a:cubicBezTo>
                  <a:pt x="48" y="0"/>
                  <a:pt x="0" y="48"/>
                  <a:pt x="0" y="113"/>
                </a:cubicBezTo>
                <a:cubicBezTo>
                  <a:pt x="0" y="178"/>
                  <a:pt x="48" y="226"/>
                  <a:pt x="104" y="226"/>
                </a:cubicBezTo>
                <a:lnTo>
                  <a:pt x="1159" y="226"/>
                </a:lnTo>
                <a:cubicBezTo>
                  <a:pt x="1219" y="226"/>
                  <a:pt x="1267" y="178"/>
                  <a:pt x="1267" y="113"/>
                </a:cubicBezTo>
                <a:cubicBezTo>
                  <a:pt x="1267" y="48"/>
                  <a:pt x="1219" y="0"/>
                  <a:pt x="1159" y="0"/>
                </a:cubicBezTo>
                <a:moveTo>
                  <a:pt x="104" y="1148"/>
                </a:moveTo>
                <a:lnTo>
                  <a:pt x="739" y="1148"/>
                </a:lnTo>
                <a:cubicBezTo>
                  <a:pt x="795" y="1148"/>
                  <a:pt x="843" y="1092"/>
                  <a:pt x="843" y="1031"/>
                </a:cubicBezTo>
                <a:cubicBezTo>
                  <a:pt x="843" y="966"/>
                  <a:pt x="795" y="918"/>
                  <a:pt x="739" y="918"/>
                </a:cubicBezTo>
                <a:lnTo>
                  <a:pt x="104" y="918"/>
                </a:lnTo>
                <a:cubicBezTo>
                  <a:pt x="48" y="918"/>
                  <a:pt x="0" y="966"/>
                  <a:pt x="0" y="1031"/>
                </a:cubicBezTo>
                <a:cubicBezTo>
                  <a:pt x="0" y="1092"/>
                  <a:pt x="48" y="1148"/>
                  <a:pt x="104" y="1148"/>
                </a:cubicBezTo>
                <a:moveTo>
                  <a:pt x="2138" y="722"/>
                </a:moveTo>
                <a:cubicBezTo>
                  <a:pt x="2178" y="765"/>
                  <a:pt x="2178" y="839"/>
                  <a:pt x="2138" y="883"/>
                </a:cubicBezTo>
                <a:lnTo>
                  <a:pt x="1551" y="1522"/>
                </a:lnTo>
                <a:cubicBezTo>
                  <a:pt x="1507" y="1566"/>
                  <a:pt x="1443" y="1566"/>
                  <a:pt x="1399" y="1522"/>
                </a:cubicBezTo>
                <a:lnTo>
                  <a:pt x="1079" y="1170"/>
                </a:lnTo>
                <a:cubicBezTo>
                  <a:pt x="1039" y="1126"/>
                  <a:pt x="1039" y="1052"/>
                  <a:pt x="1079" y="1009"/>
                </a:cubicBezTo>
                <a:lnTo>
                  <a:pt x="1087" y="1000"/>
                </a:lnTo>
                <a:cubicBezTo>
                  <a:pt x="1127" y="952"/>
                  <a:pt x="1195" y="952"/>
                  <a:pt x="1235" y="1000"/>
                </a:cubicBezTo>
                <a:lnTo>
                  <a:pt x="1475" y="1261"/>
                </a:lnTo>
                <a:lnTo>
                  <a:pt x="1978" y="713"/>
                </a:lnTo>
                <a:cubicBezTo>
                  <a:pt x="2018" y="665"/>
                  <a:pt x="2086" y="665"/>
                  <a:pt x="2130" y="713"/>
                </a:cubicBezTo>
                <a:lnTo>
                  <a:pt x="2138" y="72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246" name=""/>
          <p:cNvGrpSpPr/>
          <p:nvPr/>
        </p:nvGrpSpPr>
        <p:grpSpPr>
          <a:xfrm>
            <a:off x="6900840" y="3502440"/>
            <a:ext cx="890280" cy="816480"/>
            <a:chOff x="6900840" y="3502440"/>
            <a:chExt cx="890280" cy="816480"/>
          </a:xfrm>
        </p:grpSpPr>
        <p:sp>
          <p:nvSpPr>
            <p:cNvPr id="247" name=""/>
            <p:cNvSpPr/>
            <p:nvPr/>
          </p:nvSpPr>
          <p:spPr>
            <a:xfrm>
              <a:off x="6900840" y="3502440"/>
              <a:ext cx="446760" cy="476640"/>
            </a:xfrm>
            <a:custGeom>
              <a:avLst/>
              <a:gdLst/>
              <a:ahLst/>
              <a:rect l="0" t="0" r="r" b="b"/>
              <a:pathLst>
                <a:path w="1241" h="1324">
                  <a:moveTo>
                    <a:pt x="1034" y="675"/>
                  </a:moveTo>
                  <a:lnTo>
                    <a:pt x="1034" y="664"/>
                  </a:lnTo>
                  <a:lnTo>
                    <a:pt x="348" y="664"/>
                  </a:lnTo>
                  <a:lnTo>
                    <a:pt x="407" y="405"/>
                  </a:lnTo>
                  <a:lnTo>
                    <a:pt x="207" y="588"/>
                  </a:lnTo>
                  <a:lnTo>
                    <a:pt x="207" y="1137"/>
                  </a:lnTo>
                  <a:lnTo>
                    <a:pt x="818" y="1137"/>
                  </a:lnTo>
                  <a:lnTo>
                    <a:pt x="1034" y="675"/>
                  </a:lnTo>
                  <a:moveTo>
                    <a:pt x="1139" y="474"/>
                  </a:moveTo>
                  <a:lnTo>
                    <a:pt x="1147" y="474"/>
                  </a:lnTo>
                  <a:lnTo>
                    <a:pt x="1159" y="474"/>
                  </a:lnTo>
                  <a:lnTo>
                    <a:pt x="1167" y="477"/>
                  </a:lnTo>
                  <a:lnTo>
                    <a:pt x="1178" y="481"/>
                  </a:lnTo>
                  <a:lnTo>
                    <a:pt x="1186" y="484"/>
                  </a:lnTo>
                  <a:lnTo>
                    <a:pt x="1194" y="488"/>
                  </a:lnTo>
                  <a:lnTo>
                    <a:pt x="1202" y="495"/>
                  </a:lnTo>
                  <a:lnTo>
                    <a:pt x="1210" y="502"/>
                  </a:lnTo>
                  <a:lnTo>
                    <a:pt x="1214" y="510"/>
                  </a:lnTo>
                  <a:lnTo>
                    <a:pt x="1221" y="517"/>
                  </a:lnTo>
                  <a:lnTo>
                    <a:pt x="1225" y="524"/>
                  </a:lnTo>
                  <a:lnTo>
                    <a:pt x="1229" y="531"/>
                  </a:lnTo>
                  <a:lnTo>
                    <a:pt x="1233" y="542"/>
                  </a:lnTo>
                  <a:lnTo>
                    <a:pt x="1237" y="549"/>
                  </a:lnTo>
                  <a:lnTo>
                    <a:pt x="1237" y="560"/>
                  </a:lnTo>
                  <a:lnTo>
                    <a:pt x="1241" y="571"/>
                  </a:lnTo>
                  <a:lnTo>
                    <a:pt x="1241" y="689"/>
                  </a:lnTo>
                  <a:lnTo>
                    <a:pt x="1237" y="696"/>
                  </a:lnTo>
                  <a:lnTo>
                    <a:pt x="1237" y="700"/>
                  </a:lnTo>
                  <a:lnTo>
                    <a:pt x="1237" y="707"/>
                  </a:lnTo>
                  <a:lnTo>
                    <a:pt x="1237" y="714"/>
                  </a:lnTo>
                  <a:lnTo>
                    <a:pt x="1233" y="721"/>
                  </a:lnTo>
                  <a:lnTo>
                    <a:pt x="1233" y="728"/>
                  </a:lnTo>
                  <a:lnTo>
                    <a:pt x="1229" y="732"/>
                  </a:lnTo>
                  <a:lnTo>
                    <a:pt x="1229" y="739"/>
                  </a:lnTo>
                  <a:lnTo>
                    <a:pt x="994" y="1238"/>
                  </a:lnTo>
                  <a:lnTo>
                    <a:pt x="987" y="1249"/>
                  </a:lnTo>
                  <a:lnTo>
                    <a:pt x="983" y="1259"/>
                  </a:lnTo>
                  <a:lnTo>
                    <a:pt x="975" y="1267"/>
                  </a:lnTo>
                  <a:lnTo>
                    <a:pt x="971" y="1274"/>
                  </a:lnTo>
                  <a:lnTo>
                    <a:pt x="963" y="1281"/>
                  </a:lnTo>
                  <a:lnTo>
                    <a:pt x="955" y="1288"/>
                  </a:lnTo>
                  <a:lnTo>
                    <a:pt x="947" y="1295"/>
                  </a:lnTo>
                  <a:lnTo>
                    <a:pt x="936" y="1302"/>
                  </a:lnTo>
                  <a:lnTo>
                    <a:pt x="928" y="1306"/>
                  </a:lnTo>
                  <a:lnTo>
                    <a:pt x="916" y="1313"/>
                  </a:lnTo>
                  <a:lnTo>
                    <a:pt x="908" y="1317"/>
                  </a:lnTo>
                  <a:lnTo>
                    <a:pt x="896" y="1320"/>
                  </a:lnTo>
                  <a:lnTo>
                    <a:pt x="885" y="1320"/>
                  </a:lnTo>
                  <a:lnTo>
                    <a:pt x="877" y="1324"/>
                  </a:lnTo>
                  <a:lnTo>
                    <a:pt x="865" y="1324"/>
                  </a:lnTo>
                  <a:lnTo>
                    <a:pt x="853" y="1324"/>
                  </a:lnTo>
                  <a:lnTo>
                    <a:pt x="157" y="1324"/>
                  </a:lnTo>
                  <a:lnTo>
                    <a:pt x="141" y="1324"/>
                  </a:lnTo>
                  <a:lnTo>
                    <a:pt x="125" y="1324"/>
                  </a:lnTo>
                  <a:lnTo>
                    <a:pt x="110" y="1320"/>
                  </a:lnTo>
                  <a:lnTo>
                    <a:pt x="94" y="1313"/>
                  </a:lnTo>
                  <a:lnTo>
                    <a:pt x="82" y="1310"/>
                  </a:lnTo>
                  <a:lnTo>
                    <a:pt x="70" y="1302"/>
                  </a:lnTo>
                  <a:lnTo>
                    <a:pt x="59" y="1292"/>
                  </a:lnTo>
                  <a:lnTo>
                    <a:pt x="47" y="1285"/>
                  </a:lnTo>
                  <a:lnTo>
                    <a:pt x="35" y="1274"/>
                  </a:lnTo>
                  <a:lnTo>
                    <a:pt x="27" y="1263"/>
                  </a:lnTo>
                  <a:lnTo>
                    <a:pt x="20" y="1249"/>
                  </a:lnTo>
                  <a:lnTo>
                    <a:pt x="12" y="1238"/>
                  </a:lnTo>
                  <a:lnTo>
                    <a:pt x="8" y="1224"/>
                  </a:lnTo>
                  <a:lnTo>
                    <a:pt x="4" y="1213"/>
                  </a:lnTo>
                  <a:lnTo>
                    <a:pt x="0" y="1198"/>
                  </a:lnTo>
                  <a:lnTo>
                    <a:pt x="0" y="1184"/>
                  </a:lnTo>
                  <a:lnTo>
                    <a:pt x="0" y="571"/>
                  </a:lnTo>
                  <a:lnTo>
                    <a:pt x="0" y="563"/>
                  </a:lnTo>
                  <a:lnTo>
                    <a:pt x="0" y="556"/>
                  </a:lnTo>
                  <a:lnTo>
                    <a:pt x="4" y="549"/>
                  </a:lnTo>
                  <a:lnTo>
                    <a:pt x="4" y="542"/>
                  </a:lnTo>
                  <a:lnTo>
                    <a:pt x="4" y="535"/>
                  </a:lnTo>
                  <a:lnTo>
                    <a:pt x="8" y="527"/>
                  </a:lnTo>
                  <a:lnTo>
                    <a:pt x="12" y="513"/>
                  </a:lnTo>
                  <a:lnTo>
                    <a:pt x="20" y="502"/>
                  </a:lnTo>
                  <a:lnTo>
                    <a:pt x="27" y="492"/>
                  </a:lnTo>
                  <a:lnTo>
                    <a:pt x="35" y="481"/>
                  </a:lnTo>
                  <a:lnTo>
                    <a:pt x="47" y="470"/>
                  </a:lnTo>
                  <a:lnTo>
                    <a:pt x="556" y="0"/>
                  </a:lnTo>
                  <a:lnTo>
                    <a:pt x="638" y="75"/>
                  </a:lnTo>
                  <a:lnTo>
                    <a:pt x="646" y="83"/>
                  </a:lnTo>
                  <a:lnTo>
                    <a:pt x="650" y="93"/>
                  </a:lnTo>
                  <a:lnTo>
                    <a:pt x="658" y="100"/>
                  </a:lnTo>
                  <a:lnTo>
                    <a:pt x="662" y="111"/>
                  </a:lnTo>
                  <a:lnTo>
                    <a:pt x="666" y="118"/>
                  </a:lnTo>
                  <a:lnTo>
                    <a:pt x="669" y="126"/>
                  </a:lnTo>
                  <a:lnTo>
                    <a:pt x="669" y="129"/>
                  </a:lnTo>
                  <a:lnTo>
                    <a:pt x="669" y="136"/>
                  </a:lnTo>
                  <a:lnTo>
                    <a:pt x="673" y="140"/>
                  </a:lnTo>
                  <a:lnTo>
                    <a:pt x="673" y="144"/>
                  </a:lnTo>
                  <a:lnTo>
                    <a:pt x="673" y="151"/>
                  </a:lnTo>
                  <a:lnTo>
                    <a:pt x="669" y="172"/>
                  </a:lnTo>
                  <a:lnTo>
                    <a:pt x="603" y="474"/>
                  </a:lnTo>
                  <a:lnTo>
                    <a:pt x="1139" y="47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7344360" y="3842280"/>
              <a:ext cx="446760" cy="476640"/>
            </a:xfrm>
            <a:custGeom>
              <a:avLst/>
              <a:gdLst/>
              <a:ahLst/>
              <a:rect l="0" t="0" r="r" b="b"/>
              <a:pathLst>
                <a:path w="1241" h="1324">
                  <a:moveTo>
                    <a:pt x="1034" y="739"/>
                  </a:moveTo>
                  <a:lnTo>
                    <a:pt x="1034" y="190"/>
                  </a:lnTo>
                  <a:lnTo>
                    <a:pt x="423" y="190"/>
                  </a:lnTo>
                  <a:lnTo>
                    <a:pt x="207" y="653"/>
                  </a:lnTo>
                  <a:lnTo>
                    <a:pt x="207" y="664"/>
                  </a:lnTo>
                  <a:lnTo>
                    <a:pt x="893" y="664"/>
                  </a:lnTo>
                  <a:lnTo>
                    <a:pt x="834" y="922"/>
                  </a:lnTo>
                  <a:lnTo>
                    <a:pt x="1034" y="739"/>
                  </a:lnTo>
                  <a:moveTo>
                    <a:pt x="1084" y="0"/>
                  </a:moveTo>
                  <a:lnTo>
                    <a:pt x="1100" y="0"/>
                  </a:lnTo>
                  <a:lnTo>
                    <a:pt x="1116" y="4"/>
                  </a:lnTo>
                  <a:lnTo>
                    <a:pt x="1127" y="7"/>
                  </a:lnTo>
                  <a:lnTo>
                    <a:pt x="1143" y="11"/>
                  </a:lnTo>
                  <a:lnTo>
                    <a:pt x="1159" y="18"/>
                  </a:lnTo>
                  <a:lnTo>
                    <a:pt x="1171" y="25"/>
                  </a:lnTo>
                  <a:lnTo>
                    <a:pt x="1182" y="32"/>
                  </a:lnTo>
                  <a:lnTo>
                    <a:pt x="1194" y="43"/>
                  </a:lnTo>
                  <a:lnTo>
                    <a:pt x="1202" y="54"/>
                  </a:lnTo>
                  <a:lnTo>
                    <a:pt x="1214" y="65"/>
                  </a:lnTo>
                  <a:lnTo>
                    <a:pt x="1221" y="75"/>
                  </a:lnTo>
                  <a:lnTo>
                    <a:pt x="1225" y="86"/>
                  </a:lnTo>
                  <a:lnTo>
                    <a:pt x="1233" y="100"/>
                  </a:lnTo>
                  <a:lnTo>
                    <a:pt x="1237" y="115"/>
                  </a:lnTo>
                  <a:lnTo>
                    <a:pt x="1237" y="129"/>
                  </a:lnTo>
                  <a:lnTo>
                    <a:pt x="1241" y="144"/>
                  </a:lnTo>
                  <a:lnTo>
                    <a:pt x="1241" y="757"/>
                  </a:lnTo>
                  <a:lnTo>
                    <a:pt x="1237" y="764"/>
                  </a:lnTo>
                  <a:lnTo>
                    <a:pt x="1237" y="771"/>
                  </a:lnTo>
                  <a:lnTo>
                    <a:pt x="1237" y="779"/>
                  </a:lnTo>
                  <a:lnTo>
                    <a:pt x="1237" y="786"/>
                  </a:lnTo>
                  <a:lnTo>
                    <a:pt x="1233" y="793"/>
                  </a:lnTo>
                  <a:lnTo>
                    <a:pt x="1233" y="800"/>
                  </a:lnTo>
                  <a:lnTo>
                    <a:pt x="1225" y="811"/>
                  </a:lnTo>
                  <a:lnTo>
                    <a:pt x="1218" y="825"/>
                  </a:lnTo>
                  <a:lnTo>
                    <a:pt x="1210" y="836"/>
                  </a:lnTo>
                  <a:lnTo>
                    <a:pt x="1202" y="847"/>
                  </a:lnTo>
                  <a:lnTo>
                    <a:pt x="1194" y="858"/>
                  </a:lnTo>
                  <a:lnTo>
                    <a:pt x="685" y="1324"/>
                  </a:lnTo>
                  <a:lnTo>
                    <a:pt x="603" y="1249"/>
                  </a:lnTo>
                  <a:lnTo>
                    <a:pt x="595" y="1241"/>
                  </a:lnTo>
                  <a:lnTo>
                    <a:pt x="587" y="1234"/>
                  </a:lnTo>
                  <a:lnTo>
                    <a:pt x="583" y="1227"/>
                  </a:lnTo>
                  <a:lnTo>
                    <a:pt x="575" y="1216"/>
                  </a:lnTo>
                  <a:lnTo>
                    <a:pt x="572" y="1206"/>
                  </a:lnTo>
                  <a:lnTo>
                    <a:pt x="568" y="1195"/>
                  </a:lnTo>
                  <a:lnTo>
                    <a:pt x="568" y="1191"/>
                  </a:lnTo>
                  <a:lnTo>
                    <a:pt x="568" y="1184"/>
                  </a:lnTo>
                  <a:lnTo>
                    <a:pt x="568" y="1180"/>
                  </a:lnTo>
                  <a:lnTo>
                    <a:pt x="568" y="1177"/>
                  </a:lnTo>
                  <a:lnTo>
                    <a:pt x="572" y="1155"/>
                  </a:lnTo>
                  <a:lnTo>
                    <a:pt x="638" y="854"/>
                  </a:lnTo>
                  <a:lnTo>
                    <a:pt x="102" y="854"/>
                  </a:lnTo>
                  <a:lnTo>
                    <a:pt x="90" y="854"/>
                  </a:lnTo>
                  <a:lnTo>
                    <a:pt x="82" y="850"/>
                  </a:lnTo>
                  <a:lnTo>
                    <a:pt x="70" y="847"/>
                  </a:lnTo>
                  <a:lnTo>
                    <a:pt x="63" y="847"/>
                  </a:lnTo>
                  <a:lnTo>
                    <a:pt x="55" y="840"/>
                  </a:lnTo>
                  <a:lnTo>
                    <a:pt x="47" y="836"/>
                  </a:lnTo>
                  <a:lnTo>
                    <a:pt x="39" y="832"/>
                  </a:lnTo>
                  <a:lnTo>
                    <a:pt x="31" y="825"/>
                  </a:lnTo>
                  <a:lnTo>
                    <a:pt x="23" y="818"/>
                  </a:lnTo>
                  <a:lnTo>
                    <a:pt x="20" y="811"/>
                  </a:lnTo>
                  <a:lnTo>
                    <a:pt x="12" y="804"/>
                  </a:lnTo>
                  <a:lnTo>
                    <a:pt x="8" y="793"/>
                  </a:lnTo>
                  <a:lnTo>
                    <a:pt x="4" y="786"/>
                  </a:lnTo>
                  <a:lnTo>
                    <a:pt x="4" y="775"/>
                  </a:lnTo>
                  <a:lnTo>
                    <a:pt x="0" y="764"/>
                  </a:lnTo>
                  <a:lnTo>
                    <a:pt x="0" y="757"/>
                  </a:lnTo>
                  <a:lnTo>
                    <a:pt x="0" y="639"/>
                  </a:lnTo>
                  <a:lnTo>
                    <a:pt x="0" y="632"/>
                  </a:lnTo>
                  <a:lnTo>
                    <a:pt x="0" y="624"/>
                  </a:lnTo>
                  <a:lnTo>
                    <a:pt x="0" y="617"/>
                  </a:lnTo>
                  <a:lnTo>
                    <a:pt x="4" y="610"/>
                  </a:lnTo>
                  <a:lnTo>
                    <a:pt x="4" y="606"/>
                  </a:lnTo>
                  <a:lnTo>
                    <a:pt x="8" y="599"/>
                  </a:lnTo>
                  <a:lnTo>
                    <a:pt x="8" y="592"/>
                  </a:lnTo>
                  <a:lnTo>
                    <a:pt x="12" y="588"/>
                  </a:lnTo>
                  <a:lnTo>
                    <a:pt x="247" y="86"/>
                  </a:lnTo>
                  <a:lnTo>
                    <a:pt x="251" y="75"/>
                  </a:lnTo>
                  <a:lnTo>
                    <a:pt x="258" y="68"/>
                  </a:lnTo>
                  <a:lnTo>
                    <a:pt x="262" y="61"/>
                  </a:lnTo>
                  <a:lnTo>
                    <a:pt x="270" y="50"/>
                  </a:lnTo>
                  <a:lnTo>
                    <a:pt x="278" y="43"/>
                  </a:lnTo>
                  <a:lnTo>
                    <a:pt x="286" y="36"/>
                  </a:lnTo>
                  <a:lnTo>
                    <a:pt x="294" y="29"/>
                  </a:lnTo>
                  <a:lnTo>
                    <a:pt x="301" y="25"/>
                  </a:lnTo>
                  <a:lnTo>
                    <a:pt x="313" y="18"/>
                  </a:lnTo>
                  <a:lnTo>
                    <a:pt x="321" y="14"/>
                  </a:lnTo>
                  <a:lnTo>
                    <a:pt x="333" y="11"/>
                  </a:lnTo>
                  <a:lnTo>
                    <a:pt x="341" y="7"/>
                  </a:lnTo>
                  <a:lnTo>
                    <a:pt x="352" y="4"/>
                  </a:lnTo>
                  <a:lnTo>
                    <a:pt x="364" y="0"/>
                  </a:lnTo>
                  <a:lnTo>
                    <a:pt x="376" y="0"/>
                  </a:lnTo>
                  <a:lnTo>
                    <a:pt x="388" y="0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79640" y="899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119640" y="1439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2663640" y="4031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67640" y="107964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48"/>
              </a:spcBef>
              <a:buNone/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640" y="25920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48"/>
              </a:spcBef>
              <a:buNone/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67640" y="410364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48"/>
              </a:spcBef>
              <a:buNone/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407640" y="107964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48"/>
              </a:spcBef>
              <a:buNone/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6407640" y="259200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48"/>
              </a:spcBef>
              <a:buNone/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6407640" y="4103640"/>
            <a:ext cx="313200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48"/>
              </a:spcBef>
              <a:buNone/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 txBox="1"/>
          <p:nvPr/>
        </p:nvSpPr>
        <p:spPr>
          <a:xfrm>
            <a:off x="495720" y="575640"/>
            <a:ext cx="1097640" cy="12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6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01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123280" y="3078360"/>
            <a:ext cx="1097640" cy="12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6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02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4610520" y="575640"/>
            <a:ext cx="1097640" cy="12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6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03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6659640" y="3203640"/>
            <a:ext cx="1097640" cy="12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6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04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953280" y="1511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075640" y="1511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2483640" y="4139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480000" y="4139640"/>
            <a:ext cx="342000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799640" y="46764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3923640" y="215964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"/>
          <p:cNvGrpSpPr/>
          <p:nvPr/>
        </p:nvGrpSpPr>
        <p:grpSpPr>
          <a:xfrm>
            <a:off x="913680" y="2103120"/>
            <a:ext cx="1463040" cy="1463040"/>
            <a:chOff x="913680" y="2103120"/>
            <a:chExt cx="1463040" cy="1463040"/>
          </a:xfrm>
        </p:grpSpPr>
        <p:sp>
          <p:nvSpPr>
            <p:cNvPr id="272" name=""/>
            <p:cNvSpPr/>
            <p:nvPr/>
          </p:nvSpPr>
          <p:spPr>
            <a:xfrm>
              <a:off x="91368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grpSp>
          <p:nvGrpSpPr>
            <p:cNvPr id="273" name=""/>
            <p:cNvGrpSpPr/>
            <p:nvPr/>
          </p:nvGrpSpPr>
          <p:grpSpPr>
            <a:xfrm>
              <a:off x="1242000" y="2505960"/>
              <a:ext cx="804600" cy="621720"/>
              <a:chOff x="1242000" y="2505960"/>
              <a:chExt cx="804600" cy="621720"/>
            </a:xfrm>
          </p:grpSpPr>
          <p:sp>
            <p:nvSpPr>
              <p:cNvPr id="274" name=""/>
              <p:cNvSpPr/>
              <p:nvPr/>
            </p:nvSpPr>
            <p:spPr>
              <a:xfrm>
                <a:off x="1242000" y="2686320"/>
                <a:ext cx="804600" cy="441360"/>
              </a:xfrm>
              <a:custGeom>
                <a:avLst/>
                <a:gdLst/>
                <a:ahLst/>
                <a:rect l="0" t="0" r="r" b="b"/>
                <a:pathLst>
                  <a:path w="2235" h="1226">
                    <a:moveTo>
                      <a:pt x="2034" y="0"/>
                    </a:moveTo>
                    <a:cubicBezTo>
                      <a:pt x="1884" y="0"/>
                      <a:pt x="1803" y="147"/>
                      <a:pt x="1837" y="259"/>
                    </a:cubicBezTo>
                    <a:lnTo>
                      <a:pt x="1475" y="623"/>
                    </a:lnTo>
                    <a:cubicBezTo>
                      <a:pt x="1444" y="611"/>
                      <a:pt x="1397" y="611"/>
                      <a:pt x="1366" y="623"/>
                    </a:cubicBezTo>
                    <a:lnTo>
                      <a:pt x="1112" y="360"/>
                    </a:lnTo>
                    <a:cubicBezTo>
                      <a:pt x="1146" y="251"/>
                      <a:pt x="1065" y="104"/>
                      <a:pt x="915" y="104"/>
                    </a:cubicBezTo>
                    <a:cubicBezTo>
                      <a:pt x="768" y="104"/>
                      <a:pt x="683" y="251"/>
                      <a:pt x="718" y="360"/>
                    </a:cubicBezTo>
                    <a:lnTo>
                      <a:pt x="255" y="824"/>
                    </a:lnTo>
                    <a:cubicBezTo>
                      <a:pt x="147" y="793"/>
                      <a:pt x="0" y="874"/>
                      <a:pt x="0" y="1021"/>
                    </a:cubicBezTo>
                    <a:cubicBezTo>
                      <a:pt x="0" y="1133"/>
                      <a:pt x="89" y="1226"/>
                      <a:pt x="201" y="1226"/>
                    </a:cubicBezTo>
                    <a:cubicBezTo>
                      <a:pt x="351" y="1226"/>
                      <a:pt x="432" y="1079"/>
                      <a:pt x="398" y="971"/>
                    </a:cubicBezTo>
                    <a:lnTo>
                      <a:pt x="861" y="507"/>
                    </a:lnTo>
                    <a:cubicBezTo>
                      <a:pt x="892" y="514"/>
                      <a:pt x="938" y="514"/>
                      <a:pt x="969" y="507"/>
                    </a:cubicBezTo>
                    <a:lnTo>
                      <a:pt x="1228" y="766"/>
                    </a:lnTo>
                    <a:cubicBezTo>
                      <a:pt x="1193" y="874"/>
                      <a:pt x="1274" y="1021"/>
                      <a:pt x="1421" y="1021"/>
                    </a:cubicBezTo>
                    <a:cubicBezTo>
                      <a:pt x="1567" y="1021"/>
                      <a:pt x="1652" y="874"/>
                      <a:pt x="1617" y="766"/>
                    </a:cubicBezTo>
                    <a:lnTo>
                      <a:pt x="1980" y="402"/>
                    </a:lnTo>
                    <a:cubicBezTo>
                      <a:pt x="2088" y="437"/>
                      <a:pt x="2235" y="352"/>
                      <a:pt x="2235" y="205"/>
                    </a:cubicBezTo>
                    <a:cubicBezTo>
                      <a:pt x="2235" y="93"/>
                      <a:pt x="2146" y="0"/>
                      <a:pt x="20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endParaRPr b="0" lang="ru-RU" sz="1800" strike="noStrike" u="none">
                  <a:solidFill>
                    <a:srgbClr val="ffffff"/>
                  </a:solidFill>
                  <a:effectLst/>
                  <a:uFillTx/>
                  <a:latin typeface="Noto Sans"/>
                </a:endParaRPr>
              </a:p>
            </p:txBody>
          </p:sp>
          <p:sp>
            <p:nvSpPr>
              <p:cNvPr id="275" name=""/>
              <p:cNvSpPr/>
              <p:nvPr/>
            </p:nvSpPr>
            <p:spPr>
              <a:xfrm>
                <a:off x="1645200" y="2505960"/>
                <a:ext cx="216360" cy="216360"/>
              </a:xfrm>
              <a:custGeom>
                <a:avLst/>
                <a:gdLst/>
                <a:ahLst/>
                <a:rect l="0" t="0" r="r" b="b"/>
                <a:pathLst>
                  <a:path w="601" h="601">
                    <a:moveTo>
                      <a:pt x="301" y="601"/>
                    </a:moveTo>
                    <a:lnTo>
                      <a:pt x="396" y="396"/>
                    </a:lnTo>
                    <a:lnTo>
                      <a:pt x="601" y="304"/>
                    </a:lnTo>
                    <a:lnTo>
                      <a:pt x="396" y="209"/>
                    </a:lnTo>
                    <a:lnTo>
                      <a:pt x="301" y="0"/>
                    </a:lnTo>
                    <a:lnTo>
                      <a:pt x="209" y="209"/>
                    </a:lnTo>
                    <a:lnTo>
                      <a:pt x="0" y="304"/>
                    </a:lnTo>
                    <a:lnTo>
                      <a:pt x="209" y="396"/>
                    </a:lnTo>
                    <a:lnTo>
                      <a:pt x="301" y="6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endParaRPr b="0" lang="ru-RU" sz="1800" strike="noStrike" u="none">
                  <a:solidFill>
                    <a:srgbClr val="ffffff"/>
                  </a:solidFill>
                  <a:effectLst/>
                  <a:uFillTx/>
                  <a:latin typeface="Noto Sans"/>
                </a:endParaRPr>
              </a:p>
            </p:txBody>
          </p:sp>
          <p:sp>
            <p:nvSpPr>
              <p:cNvPr id="276" name=""/>
              <p:cNvSpPr/>
              <p:nvPr/>
            </p:nvSpPr>
            <p:spPr>
              <a:xfrm>
                <a:off x="1242000" y="2615760"/>
                <a:ext cx="180360" cy="180360"/>
              </a:xfrm>
              <a:custGeom>
                <a:avLst/>
                <a:gdLst/>
                <a:ahLst/>
                <a:rect l="0" t="0" r="r" b="b"/>
                <a:pathLst>
                  <a:path w="501" h="501">
                    <a:moveTo>
                      <a:pt x="251" y="501"/>
                    </a:moveTo>
                    <a:lnTo>
                      <a:pt x="300" y="300"/>
                    </a:lnTo>
                    <a:lnTo>
                      <a:pt x="501" y="251"/>
                    </a:lnTo>
                    <a:lnTo>
                      <a:pt x="300" y="197"/>
                    </a:lnTo>
                    <a:lnTo>
                      <a:pt x="251" y="0"/>
                    </a:lnTo>
                    <a:lnTo>
                      <a:pt x="197" y="197"/>
                    </a:lnTo>
                    <a:lnTo>
                      <a:pt x="0" y="251"/>
                    </a:lnTo>
                    <a:lnTo>
                      <a:pt x="197" y="300"/>
                    </a:lnTo>
                    <a:lnTo>
                      <a:pt x="251" y="50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endParaRPr b="0" lang="ru-RU" sz="1800" strike="noStrike" u="none">
                  <a:solidFill>
                    <a:srgbClr val="ffffff"/>
                  </a:solidFill>
                  <a:effectLst/>
                  <a:uFillTx/>
                  <a:latin typeface="Noto Sans"/>
                </a:endParaRPr>
              </a:p>
            </p:txBody>
          </p:sp>
        </p:grpSp>
      </p:grpSp>
      <p:grpSp>
        <p:nvGrpSpPr>
          <p:cNvPr id="277" name=""/>
          <p:cNvGrpSpPr/>
          <p:nvPr/>
        </p:nvGrpSpPr>
        <p:grpSpPr>
          <a:xfrm>
            <a:off x="4297320" y="2103120"/>
            <a:ext cx="1463040" cy="1463040"/>
            <a:chOff x="4297320" y="2103120"/>
            <a:chExt cx="1463040" cy="1463040"/>
          </a:xfrm>
        </p:grpSpPr>
        <p:sp>
          <p:nvSpPr>
            <p:cNvPr id="278" name=""/>
            <p:cNvSpPr/>
            <p:nvPr/>
          </p:nvSpPr>
          <p:spPr>
            <a:xfrm>
              <a:off x="429732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grpSp>
          <p:nvGrpSpPr>
            <p:cNvPr id="279" name=""/>
            <p:cNvGrpSpPr/>
            <p:nvPr/>
          </p:nvGrpSpPr>
          <p:grpSpPr>
            <a:xfrm>
              <a:off x="4737240" y="2450160"/>
              <a:ext cx="588960" cy="761400"/>
              <a:chOff x="4737240" y="2450160"/>
              <a:chExt cx="588960" cy="761400"/>
            </a:xfrm>
          </p:grpSpPr>
          <p:sp>
            <p:nvSpPr>
              <p:cNvPr id="280" name=""/>
              <p:cNvSpPr/>
              <p:nvPr/>
            </p:nvSpPr>
            <p:spPr>
              <a:xfrm>
                <a:off x="4737240" y="2450160"/>
                <a:ext cx="435240" cy="512280"/>
              </a:xfrm>
              <a:custGeom>
                <a:avLst/>
                <a:gdLst/>
                <a:ahLst/>
                <a:rect l="0" t="0" r="r" b="b"/>
                <a:pathLst>
                  <a:path w="1209" h="1423">
                    <a:moveTo>
                      <a:pt x="821" y="438"/>
                    </a:moveTo>
                    <a:lnTo>
                      <a:pt x="821" y="621"/>
                    </a:lnTo>
                    <a:cubicBezTo>
                      <a:pt x="821" y="668"/>
                      <a:pt x="875" y="692"/>
                      <a:pt x="906" y="656"/>
                    </a:cubicBezTo>
                    <a:lnTo>
                      <a:pt x="1194" y="368"/>
                    </a:lnTo>
                    <a:cubicBezTo>
                      <a:pt x="1214" y="353"/>
                      <a:pt x="1214" y="321"/>
                      <a:pt x="1194" y="302"/>
                    </a:cubicBezTo>
                    <a:lnTo>
                      <a:pt x="906" y="14"/>
                    </a:lnTo>
                    <a:cubicBezTo>
                      <a:pt x="875" y="-18"/>
                      <a:pt x="821" y="6"/>
                      <a:pt x="821" y="53"/>
                    </a:cubicBezTo>
                    <a:lnTo>
                      <a:pt x="821" y="236"/>
                    </a:lnTo>
                    <a:cubicBezTo>
                      <a:pt x="366" y="236"/>
                      <a:pt x="0" y="598"/>
                      <a:pt x="0" y="1054"/>
                    </a:cubicBezTo>
                    <a:cubicBezTo>
                      <a:pt x="0" y="1159"/>
                      <a:pt x="19" y="1264"/>
                      <a:pt x="58" y="1358"/>
                    </a:cubicBezTo>
                    <a:cubicBezTo>
                      <a:pt x="86" y="1428"/>
                      <a:pt x="175" y="1443"/>
                      <a:pt x="226" y="1393"/>
                    </a:cubicBezTo>
                    <a:cubicBezTo>
                      <a:pt x="253" y="1366"/>
                      <a:pt x="265" y="1323"/>
                      <a:pt x="249" y="1284"/>
                    </a:cubicBezTo>
                    <a:cubicBezTo>
                      <a:pt x="222" y="1214"/>
                      <a:pt x="206" y="1136"/>
                      <a:pt x="206" y="1054"/>
                    </a:cubicBezTo>
                    <a:cubicBezTo>
                      <a:pt x="206" y="715"/>
                      <a:pt x="482" y="438"/>
                      <a:pt x="821" y="4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endParaRPr b="0" lang="ru-RU" sz="1800" strike="noStrike" u="none">
                  <a:solidFill>
                    <a:srgbClr val="ffffff"/>
                  </a:solidFill>
                  <a:effectLst/>
                  <a:uFillTx/>
                  <a:latin typeface="Noto Sans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>
                <a:off x="4892400" y="2699280"/>
                <a:ext cx="433800" cy="512280"/>
              </a:xfrm>
              <a:custGeom>
                <a:avLst/>
                <a:gdLst/>
                <a:ahLst/>
                <a:rect l="0" t="0" r="r" b="b"/>
                <a:pathLst>
                  <a:path w="1205" h="1423">
                    <a:moveTo>
                      <a:pt x="979" y="29"/>
                    </a:moveTo>
                    <a:cubicBezTo>
                      <a:pt x="952" y="56"/>
                      <a:pt x="940" y="99"/>
                      <a:pt x="956" y="138"/>
                    </a:cubicBezTo>
                    <a:cubicBezTo>
                      <a:pt x="983" y="208"/>
                      <a:pt x="999" y="286"/>
                      <a:pt x="999" y="364"/>
                    </a:cubicBezTo>
                    <a:cubicBezTo>
                      <a:pt x="999" y="703"/>
                      <a:pt x="723" y="980"/>
                      <a:pt x="388" y="980"/>
                    </a:cubicBezTo>
                    <a:lnTo>
                      <a:pt x="388" y="797"/>
                    </a:lnTo>
                    <a:cubicBezTo>
                      <a:pt x="388" y="750"/>
                      <a:pt x="334" y="727"/>
                      <a:pt x="302" y="762"/>
                    </a:cubicBezTo>
                    <a:lnTo>
                      <a:pt x="15" y="1050"/>
                    </a:lnTo>
                    <a:cubicBezTo>
                      <a:pt x="-5" y="1069"/>
                      <a:pt x="-5" y="1101"/>
                      <a:pt x="15" y="1120"/>
                    </a:cubicBezTo>
                    <a:lnTo>
                      <a:pt x="302" y="1408"/>
                    </a:lnTo>
                    <a:cubicBezTo>
                      <a:pt x="334" y="1440"/>
                      <a:pt x="388" y="1416"/>
                      <a:pt x="388" y="1373"/>
                    </a:cubicBezTo>
                    <a:lnTo>
                      <a:pt x="388" y="1186"/>
                    </a:lnTo>
                    <a:cubicBezTo>
                      <a:pt x="839" y="1186"/>
                      <a:pt x="1205" y="820"/>
                      <a:pt x="1205" y="364"/>
                    </a:cubicBezTo>
                    <a:cubicBezTo>
                      <a:pt x="1205" y="263"/>
                      <a:pt x="1186" y="158"/>
                      <a:pt x="1147" y="64"/>
                    </a:cubicBezTo>
                    <a:cubicBezTo>
                      <a:pt x="1119" y="-6"/>
                      <a:pt x="1030" y="-21"/>
                      <a:pt x="979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endParaRPr b="0" lang="ru-RU" sz="1800" strike="noStrike" u="none">
                  <a:solidFill>
                    <a:srgbClr val="ffffff"/>
                  </a:solidFill>
                  <a:effectLst/>
                  <a:uFillTx/>
                  <a:latin typeface="Noto Sans"/>
                </a:endParaRPr>
              </a:p>
            </p:txBody>
          </p:sp>
        </p:grpSp>
      </p:grpSp>
      <p:grpSp>
        <p:nvGrpSpPr>
          <p:cNvPr id="282" name=""/>
          <p:cNvGrpSpPr/>
          <p:nvPr/>
        </p:nvGrpSpPr>
        <p:grpSpPr>
          <a:xfrm>
            <a:off x="7569720" y="2103120"/>
            <a:ext cx="1463040" cy="1463040"/>
            <a:chOff x="7569720" y="2103120"/>
            <a:chExt cx="1463040" cy="1463040"/>
          </a:xfrm>
        </p:grpSpPr>
        <p:sp>
          <p:nvSpPr>
            <p:cNvPr id="283" name=""/>
            <p:cNvSpPr/>
            <p:nvPr/>
          </p:nvSpPr>
          <p:spPr>
            <a:xfrm>
              <a:off x="756972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84" name=""/>
            <p:cNvSpPr/>
            <p:nvPr/>
          </p:nvSpPr>
          <p:spPr>
            <a:xfrm>
              <a:off x="7943040" y="2543040"/>
              <a:ext cx="816120" cy="541080"/>
            </a:xfrm>
            <a:custGeom>
              <a:avLst/>
              <a:gdLst/>
              <a:ahLst/>
              <a:rect l="0" t="0" r="r" b="b"/>
              <a:pathLst>
                <a:path w="2267" h="1503">
                  <a:moveTo>
                    <a:pt x="1212" y="442"/>
                  </a:moveTo>
                  <a:lnTo>
                    <a:pt x="109" y="442"/>
                  </a:lnTo>
                  <a:cubicBezTo>
                    <a:pt x="50" y="442"/>
                    <a:pt x="0" y="492"/>
                    <a:pt x="0" y="555"/>
                  </a:cubicBezTo>
                  <a:cubicBezTo>
                    <a:pt x="0" y="614"/>
                    <a:pt x="50" y="665"/>
                    <a:pt x="109" y="665"/>
                  </a:cubicBezTo>
                  <a:lnTo>
                    <a:pt x="1212" y="665"/>
                  </a:lnTo>
                  <a:cubicBezTo>
                    <a:pt x="1274" y="665"/>
                    <a:pt x="1325" y="614"/>
                    <a:pt x="1325" y="555"/>
                  </a:cubicBezTo>
                  <a:cubicBezTo>
                    <a:pt x="1325" y="492"/>
                    <a:pt x="1274" y="442"/>
                    <a:pt x="1212" y="442"/>
                  </a:cubicBezTo>
                  <a:moveTo>
                    <a:pt x="1212" y="0"/>
                  </a:moveTo>
                  <a:lnTo>
                    <a:pt x="109" y="0"/>
                  </a:lnTo>
                  <a:cubicBezTo>
                    <a:pt x="50" y="0"/>
                    <a:pt x="0" y="46"/>
                    <a:pt x="0" y="109"/>
                  </a:cubicBezTo>
                  <a:cubicBezTo>
                    <a:pt x="0" y="172"/>
                    <a:pt x="50" y="219"/>
                    <a:pt x="109" y="219"/>
                  </a:cubicBezTo>
                  <a:lnTo>
                    <a:pt x="1212" y="219"/>
                  </a:lnTo>
                  <a:cubicBezTo>
                    <a:pt x="1274" y="219"/>
                    <a:pt x="1325" y="172"/>
                    <a:pt x="1325" y="109"/>
                  </a:cubicBezTo>
                  <a:cubicBezTo>
                    <a:pt x="1325" y="46"/>
                    <a:pt x="1274" y="0"/>
                    <a:pt x="1212" y="0"/>
                  </a:cubicBezTo>
                  <a:moveTo>
                    <a:pt x="109" y="1111"/>
                  </a:moveTo>
                  <a:lnTo>
                    <a:pt x="773" y="1111"/>
                  </a:lnTo>
                  <a:cubicBezTo>
                    <a:pt x="832" y="1111"/>
                    <a:pt x="882" y="1056"/>
                    <a:pt x="882" y="997"/>
                  </a:cubicBezTo>
                  <a:cubicBezTo>
                    <a:pt x="882" y="934"/>
                    <a:pt x="832" y="888"/>
                    <a:pt x="773" y="888"/>
                  </a:cubicBezTo>
                  <a:lnTo>
                    <a:pt x="109" y="888"/>
                  </a:lnTo>
                  <a:cubicBezTo>
                    <a:pt x="50" y="888"/>
                    <a:pt x="0" y="934"/>
                    <a:pt x="0" y="997"/>
                  </a:cubicBezTo>
                  <a:cubicBezTo>
                    <a:pt x="0" y="1056"/>
                    <a:pt x="50" y="1111"/>
                    <a:pt x="109" y="1111"/>
                  </a:cubicBezTo>
                  <a:moveTo>
                    <a:pt x="2236" y="698"/>
                  </a:moveTo>
                  <a:cubicBezTo>
                    <a:pt x="2277" y="740"/>
                    <a:pt x="2277" y="812"/>
                    <a:pt x="2236" y="854"/>
                  </a:cubicBezTo>
                  <a:lnTo>
                    <a:pt x="1621" y="1472"/>
                  </a:lnTo>
                  <a:cubicBezTo>
                    <a:pt x="1575" y="1514"/>
                    <a:pt x="1508" y="1514"/>
                    <a:pt x="1463" y="1472"/>
                  </a:cubicBezTo>
                  <a:lnTo>
                    <a:pt x="1128" y="1132"/>
                  </a:lnTo>
                  <a:cubicBezTo>
                    <a:pt x="1086" y="1090"/>
                    <a:pt x="1086" y="1018"/>
                    <a:pt x="1128" y="976"/>
                  </a:cubicBezTo>
                  <a:lnTo>
                    <a:pt x="1137" y="968"/>
                  </a:lnTo>
                  <a:cubicBezTo>
                    <a:pt x="1178" y="921"/>
                    <a:pt x="1249" y="921"/>
                    <a:pt x="1291" y="968"/>
                  </a:cubicBezTo>
                  <a:lnTo>
                    <a:pt x="1542" y="1220"/>
                  </a:lnTo>
                  <a:lnTo>
                    <a:pt x="2068" y="690"/>
                  </a:lnTo>
                  <a:cubicBezTo>
                    <a:pt x="2110" y="644"/>
                    <a:pt x="2181" y="644"/>
                    <a:pt x="2227" y="690"/>
                  </a:cubicBezTo>
                  <a:lnTo>
                    <a:pt x="2236" y="6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285" name=""/>
          <p:cNvGrpSpPr/>
          <p:nvPr/>
        </p:nvGrpSpPr>
        <p:grpSpPr>
          <a:xfrm>
            <a:off x="4445280" y="1542960"/>
            <a:ext cx="1188360" cy="274320"/>
            <a:chOff x="4445280" y="1542960"/>
            <a:chExt cx="1188360" cy="274320"/>
          </a:xfrm>
        </p:grpSpPr>
        <p:sp>
          <p:nvSpPr>
            <p:cNvPr id="286" name=""/>
            <p:cNvSpPr/>
            <p:nvPr/>
          </p:nvSpPr>
          <p:spPr>
            <a:xfrm>
              <a:off x="4445280" y="1542960"/>
              <a:ext cx="274320" cy="2743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4902120" y="1542960"/>
              <a:ext cx="274680" cy="2743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5359680" y="1542960"/>
              <a:ext cx="273960" cy="2743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67640" y="4676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67640" y="3564000"/>
            <a:ext cx="29523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527640" y="3564000"/>
            <a:ext cx="29523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587280" y="3564000"/>
            <a:ext cx="295236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2025-04-21T22:28:41Z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ru-RU</dc:language>
  <cp:lastModifiedBy/>
  <dcterms:modified xsi:type="dcterms:W3CDTF">2025-04-21T23:03:11Z</dcterms:modified>
  <cp:revision>3</cp:revision>
  <dc:subject/>
  <dc:title>Grey Elegant</dc:title>
</cp:coreProperties>
</file>