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6" hidden="1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CustomShape 7" hidden="1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4200" y="1213200"/>
            <a:ext cx="8229240" cy="337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текста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Второй уровень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Третий уровень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"/>
          </p:nvPr>
        </p:nvSpPr>
        <p:spPr>
          <a:xfrm>
            <a:off x="3132000" y="479844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&lt;footer&gt;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5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en-US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2"/>
          </p:nvPr>
        </p:nvSpPr>
        <p:spPr>
          <a:xfrm>
            <a:off x="62856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&lt;date/time&gt;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476F53E-8C73-4911-B89B-0817DF80194E}" type="slidenum"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&lt;number&gt;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95360" y="217944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br>
              <a:rPr sz="2800"/>
            </a:br>
            <a:r>
              <a:rPr b="1" lang="ru-RU" sz="28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Разработка серверной части приложений PostgreSQL 16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News706 BT"/>
                <a:ea typeface="DejaVu Sans"/>
              </a:rPr>
              <a:t>(dev-1)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2" descr="https://avatars.mds.yandex.net/i?id=6d149088086246972def0787c29b2c99ca2e0b99-4903276-images-thumbs&amp;n=13"/>
          <p:cNvPicPr/>
          <p:nvPr/>
        </p:nvPicPr>
        <p:blipFill>
          <a:blip r:embed="rId1"/>
          <a:stretch/>
        </p:blipFill>
        <p:spPr>
          <a:xfrm>
            <a:off x="171720" y="125640"/>
            <a:ext cx="1662840" cy="157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04;p32"/>
          <p:cNvSpPr/>
          <p:nvPr/>
        </p:nvSpPr>
        <p:spPr>
          <a:xfrm>
            <a:off x="10894680" y="5317920"/>
            <a:ext cx="7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1219320">
              <a:lnSpc>
                <a:spcPct val="100000"/>
              </a:lnSpc>
              <a:tabLst>
                <a:tab algn="l" pos="0"/>
              </a:tabLst>
            </a:pPr>
            <a:fld id="{1E7BFE1A-69AF-4F32-B67A-7B59150D34A3}" type="slidenum">
              <a:rPr b="0" lang="ru" sz="1470" strike="noStrike" u="none">
                <a:solidFill>
                  <a:srgbClr val="004777"/>
                </a:solidFill>
                <a:effectLst/>
                <a:uFillTx/>
                <a:latin typeface="Open Sans"/>
                <a:ea typeface="Open Sans"/>
              </a:rPr>
              <a:t>&lt;number&gt;</a:t>
            </a:fld>
            <a:endParaRPr b="0" lang="ru-RU" sz="1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https://sun1-85.userapi.com/impg/6k5xZ6FQs17OKeDc3H7AFRCK3k4cKl3hb9rhhA/GFRJ-7MW1yw.jpg?size=1200x1200&amp;quality=96&amp;sign=43a0b62f3872c9724496f8ed3a831695&amp;type=album"/>
          <p:cNvPicPr/>
          <p:nvPr/>
        </p:nvPicPr>
        <p:blipFill>
          <a:blip r:embed="rId1"/>
          <a:stretch/>
        </p:blipFill>
        <p:spPr>
          <a:xfrm>
            <a:off x="183600" y="309600"/>
            <a:ext cx="2254320" cy="225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Объект 3"/>
          <p:cNvSpPr/>
          <p:nvPr/>
        </p:nvSpPr>
        <p:spPr>
          <a:xfrm>
            <a:off x="2370960" y="261000"/>
            <a:ext cx="3546360" cy="29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2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Бэкенд-разработчик 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Стек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: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Pt, JS, Django, Fastapi, Postgresql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4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Кандидат технических наук,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5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доцент РТУ МИРЭА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, 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Политех, Бауманский учебный центр Специалист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5360"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6" descr="Qotto Logo"/>
          <p:cNvPicPr/>
          <p:nvPr/>
        </p:nvPicPr>
        <p:blipFill>
          <a:blip r:embed="rId6"/>
          <a:srcRect l="0" t="0" r="61405" b="10614"/>
          <a:stretch/>
        </p:blipFill>
        <p:spPr>
          <a:xfrm>
            <a:off x="320760" y="2972160"/>
            <a:ext cx="840960" cy="103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18" descr=""/>
          <p:cNvPicPr/>
          <p:nvPr/>
        </p:nvPicPr>
        <p:blipFill>
          <a:blip r:embed="rId7"/>
          <a:stretch/>
        </p:blipFill>
        <p:spPr>
          <a:xfrm>
            <a:off x="2558880" y="3772080"/>
            <a:ext cx="745920" cy="73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Рисунок 19" descr=""/>
          <p:cNvPicPr/>
          <p:nvPr/>
        </p:nvPicPr>
        <p:blipFill>
          <a:blip r:embed="rId8"/>
          <a:stretch/>
        </p:blipFill>
        <p:spPr>
          <a:xfrm>
            <a:off x="4144320" y="3678480"/>
            <a:ext cx="743760" cy="74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21"/>
          <p:cNvSpPr/>
          <p:nvPr/>
        </p:nvSpPr>
        <p:spPr>
          <a:xfrm>
            <a:off x="1396440" y="3243960"/>
            <a:ext cx="36036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https://vektor-vremeni.ru/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Прямоугольник 22"/>
          <p:cNvSpPr/>
          <p:nvPr/>
        </p:nvSpPr>
        <p:spPr>
          <a:xfrm>
            <a:off x="3386880" y="4517640"/>
            <a:ext cx="30034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https://cyberneticum.ru/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Прямоугольник 23"/>
          <p:cNvSpPr/>
          <p:nvPr/>
        </p:nvSpPr>
        <p:spPr>
          <a:xfrm>
            <a:off x="-26280" y="4137840"/>
            <a:ext cx="26740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https://www.qotto.net/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Прямоугольник 24"/>
          <p:cNvSpPr/>
          <p:nvPr/>
        </p:nvSpPr>
        <p:spPr>
          <a:xfrm>
            <a:off x="5340600" y="3122640"/>
            <a:ext cx="324432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https://programism.ru/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Рисунок 25" descr=""/>
          <p:cNvPicPr/>
          <p:nvPr/>
        </p:nvPicPr>
        <p:blipFill>
          <a:blip r:embed="rId9"/>
          <a:stretch/>
        </p:blipFill>
        <p:spPr>
          <a:xfrm>
            <a:off x="5565600" y="3552840"/>
            <a:ext cx="872640" cy="86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2" descr=""/>
          <p:cNvPicPr/>
          <p:nvPr/>
        </p:nvPicPr>
        <p:blipFill>
          <a:blip r:embed="rId1"/>
          <a:stretch/>
        </p:blipFill>
        <p:spPr>
          <a:xfrm>
            <a:off x="52560" y="0"/>
            <a:ext cx="68234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1"/>
          <p:cNvSpPr/>
          <p:nvPr/>
        </p:nvSpPr>
        <p:spPr>
          <a:xfrm>
            <a:off x="325080" y="1132560"/>
            <a:ext cx="7617240" cy="261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Курс будет полезен: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серверной части приложений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Администраторам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приложений;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Слушателям, обучающимся по направлению «Системы управления базами данных».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" descr=""/>
          <p:cNvPicPr/>
          <p:nvPr/>
        </p:nvPicPr>
        <p:blipFill>
          <a:blip r:embed="rId1"/>
          <a:stretch/>
        </p:blipFill>
        <p:spPr>
          <a:xfrm>
            <a:off x="1153080" y="0"/>
            <a:ext cx="68374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3" descr=""/>
          <p:cNvPicPr/>
          <p:nvPr/>
        </p:nvPicPr>
        <p:blipFill>
          <a:blip r:embed="rId1"/>
          <a:stretch/>
        </p:blipFill>
        <p:spPr>
          <a:xfrm>
            <a:off x="1146960" y="0"/>
            <a:ext cx="684972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359</TotalTime>
  <Application>LibreOffice/25.2.2.2$Linux_X86_64 LibreOffice_project/520$Build-2</Application>
  <AppVersion>15.0000</AppVersion>
  <Words>100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User</dc:creator>
  <dc:description/>
  <cp:keywords>docId FE6D1329DBA66969002233C0258430B5</cp:keywords>
  <dc:language>ru-RU</dc:language>
  <cp:lastModifiedBy/>
  <dcterms:modified xsi:type="dcterms:W3CDTF">2025-05-13T00:28:20Z</dcterms:modified>
  <cp:revision>41</cp:revision>
  <dc:subject/>
  <dc:title>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24</vt:i4>
  </property>
</Properties>
</file>