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3" r:id="rId2"/>
    <p:sldId id="502" r:id="rId3"/>
    <p:sldId id="507" r:id="rId4"/>
    <p:sldId id="515" r:id="rId5"/>
    <p:sldId id="514" r:id="rId6"/>
    <p:sldId id="506" r:id="rId7"/>
    <p:sldId id="257" r:id="rId8"/>
    <p:sldId id="508" r:id="rId9"/>
    <p:sldId id="510" r:id="rId10"/>
    <p:sldId id="511" r:id="rId11"/>
    <p:sldId id="512" r:id="rId12"/>
    <p:sldId id="513" r:id="rId13"/>
    <p:sldId id="509" r:id="rId14"/>
    <p:sldId id="501" r:id="rId15"/>
    <p:sldId id="256" r:id="rId16"/>
    <p:sldId id="504" r:id="rId17"/>
    <p:sldId id="258" r:id="rId18"/>
    <p:sldId id="259" r:id="rId19"/>
    <p:sldId id="260" r:id="rId20"/>
    <p:sldId id="261" r:id="rId21"/>
    <p:sldId id="262" r:id="rId22"/>
    <p:sldId id="505" r:id="rId23"/>
    <p:sldId id="264" r:id="rId24"/>
    <p:sldId id="265" r:id="rId25"/>
    <p:sldId id="266" r:id="rId2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на языке SQL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(sql-1)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49E39-CD40-409B-9500-7EFDD1A1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0" y="0"/>
            <a:ext cx="68058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0C68FE-B977-4D3C-BF7D-7BFC35CC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5" y="0"/>
            <a:ext cx="6809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E1D7E-F27A-4F0F-A656-B36BEA85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33" y="0"/>
            <a:ext cx="68741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9589-CE5D-4881-B830-60A7C73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8" y="0"/>
            <a:ext cx="68119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9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4994" y="1912937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Модуль</a:t>
            </a:r>
            <a:r>
              <a:rPr lang="ru-RU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Базовый инструментарий</a:t>
            </a:r>
            <a:b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3300" b="1" spc="-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E70F3-EBDF-4FD0-8C25-3E43B352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53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B6F5-71EA-46BC-A7AC-3442C35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25" y="0"/>
            <a:ext cx="68089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9372A-33C3-4817-828C-79C36502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0"/>
            <a:ext cx="68176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79FA5-32D3-45DF-8927-99726F2C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8" y="0"/>
            <a:ext cx="6860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8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8" y="100960"/>
            <a:ext cx="5905500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</a:t>
            </a:r>
          </a:p>
          <a:p>
            <a:pPr marL="609585" indent="-474121" defTabSz="1219170">
              <a:spcBef>
                <a:spcPts val="1067"/>
              </a:spcBef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Стек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: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языки ассемблера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Django, Flask, Vue, IOT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98E0-77E6-468D-87C2-CC3E3CFE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9" y="0"/>
            <a:ext cx="6802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FB331-622D-4CE7-A83E-F6AB907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3" y="0"/>
            <a:ext cx="6824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0B53D-9210-450D-BF3F-8B2B73E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34" y="0"/>
            <a:ext cx="6842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AAEBC-9487-4431-BE6C-40EB3805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89" y="0"/>
            <a:ext cx="6846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16773-65B4-40B8-ADF4-368CC9C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2" y="0"/>
            <a:ext cx="68512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A799AB-FDCD-45A0-8E63-42E98EB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67" y="0"/>
            <a:ext cx="68134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30452-0358-4C7F-A61E-079E370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" y="0"/>
            <a:ext cx="68238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96E2E3-7BCB-4424-800C-B854C9BC5345}"/>
              </a:ext>
            </a:extLst>
          </p:cNvPr>
          <p:cNvSpPr/>
          <p:nvPr/>
        </p:nvSpPr>
        <p:spPr>
          <a:xfrm>
            <a:off x="407142" y="863590"/>
            <a:ext cx="81828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ru-RU" dirty="0"/>
              <a:t>Продолжительность – 3 дня</a:t>
            </a:r>
          </a:p>
          <a:p>
            <a:r>
              <a:rPr lang="ru-RU" dirty="0"/>
              <a:t>Предварительные знания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Опыт работы с любым процедурным языком программирования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Какие навыки будут получены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общие сведения о СУБД </a:t>
            </a:r>
            <a:r>
              <a:rPr lang="en-US" dirty="0"/>
              <a:t>PostgreSQL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основы архитектуры </a:t>
            </a:r>
            <a:r>
              <a:rPr lang="en-US" dirty="0"/>
              <a:t>PostgreSQL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основных объектов </a:t>
            </a:r>
            <a:r>
              <a:rPr lang="ru-RU" dirty="0" err="1"/>
              <a:t>бд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crud </a:t>
            </a:r>
            <a:r>
              <a:rPr lang="ru-RU" dirty="0"/>
              <a:t>при работы с </a:t>
            </a:r>
            <a:r>
              <a:rPr lang="ru-RU" dirty="0" err="1"/>
              <a:t>бд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операции с одной и несколькими таблицами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оконные функции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B19607-780E-4243-B0EA-27D7FE63B662}"/>
              </a:ext>
            </a:extLst>
          </p:cNvPr>
          <p:cNvSpPr/>
          <p:nvPr/>
        </p:nvSpPr>
        <p:spPr>
          <a:xfrm>
            <a:off x="603964" y="0"/>
            <a:ext cx="23428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 курсе</a:t>
            </a:r>
            <a:endParaRPr lang="ru-RU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621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1600FE-E6DC-40B5-A080-104FB6A5165D}"/>
              </a:ext>
            </a:extLst>
          </p:cNvPr>
          <p:cNvSpPr/>
          <p:nvPr/>
        </p:nvSpPr>
        <p:spPr>
          <a:xfrm>
            <a:off x="325027" y="1132441"/>
            <a:ext cx="76175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Курс будет полезен:</a:t>
            </a:r>
          </a:p>
          <a:p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Начинающим разработчикам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Администраторам СУБД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Разработчикам приложений;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Слушателям, обучающимся по направлению «Системы управления базами данных».</a:t>
            </a:r>
            <a:endParaRPr lang="ru-RU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E47A76-437A-4C80-A582-06539628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5" y="226930"/>
            <a:ext cx="6404137" cy="48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5372C4-236E-494B-A470-5E2E0A38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" y="148923"/>
            <a:ext cx="6460870" cy="48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1970EC-AF6E-4983-AD5E-353B20D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9" y="0"/>
            <a:ext cx="67999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28EC85-4C0C-4A43-A804-D9FF6CB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3" y="0"/>
            <a:ext cx="68359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369</TotalTime>
  <Words>178</Words>
  <Application>Microsoft Office PowerPoint</Application>
  <PresentationFormat>Экран (16:9)</PresentationFormat>
  <Paragraphs>52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Организационные  моменты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41</cp:revision>
  <dcterms:created xsi:type="dcterms:W3CDTF">2013-01-27T09:14:16Z</dcterms:created>
  <dcterms:modified xsi:type="dcterms:W3CDTF">2024-10-18T06:59:17Z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