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3" r:id="rId2"/>
    <p:sldId id="502" r:id="rId3"/>
    <p:sldId id="507" r:id="rId4"/>
    <p:sldId id="515" r:id="rId5"/>
    <p:sldId id="514" r:id="rId6"/>
    <p:sldId id="506" r:id="rId7"/>
    <p:sldId id="257" r:id="rId8"/>
    <p:sldId id="508" r:id="rId9"/>
    <p:sldId id="510" r:id="rId10"/>
    <p:sldId id="511" r:id="rId11"/>
    <p:sldId id="512" r:id="rId12"/>
    <p:sldId id="513" r:id="rId13"/>
    <p:sldId id="509" r:id="rId14"/>
    <p:sldId id="501" r:id="rId15"/>
    <p:sldId id="256" r:id="rId16"/>
    <p:sldId id="504" r:id="rId17"/>
    <p:sldId id="258" r:id="rId18"/>
    <p:sldId id="259" r:id="rId19"/>
    <p:sldId id="260" r:id="rId20"/>
    <p:sldId id="261" r:id="rId21"/>
    <p:sldId id="262" r:id="rId22"/>
    <p:sldId id="505" r:id="rId23"/>
    <p:sldId id="264" r:id="rId24"/>
    <p:sldId id="265" r:id="rId25"/>
    <p:sldId id="266" r:id="rId2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на языке SQL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(sql-1)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100960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IOT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96E2E3-7BCB-4424-800C-B854C9BC5345}"/>
              </a:ext>
            </a:extLst>
          </p:cNvPr>
          <p:cNvSpPr/>
          <p:nvPr/>
        </p:nvSpPr>
        <p:spPr>
          <a:xfrm>
            <a:off x="407142" y="863590"/>
            <a:ext cx="81828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ru-RU" dirty="0"/>
              <a:t>Продолжительность – 3 дня</a:t>
            </a:r>
          </a:p>
          <a:p>
            <a:r>
              <a:rPr lang="ru-RU" dirty="0"/>
              <a:t>Предварительные знания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Опыт работы с любым процедурным языком программирования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Какие навыки будут получены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общие сведения о СУБД </a:t>
            </a:r>
            <a:r>
              <a:rPr lang="en-US" dirty="0"/>
              <a:t>PostgreSQL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основы архитектуры </a:t>
            </a:r>
            <a:r>
              <a:rPr lang="en-US" dirty="0"/>
              <a:t>PostgreSQL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основных объектов </a:t>
            </a:r>
            <a:r>
              <a:rPr lang="ru-RU" dirty="0" err="1"/>
              <a:t>бд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crud </a:t>
            </a:r>
            <a:r>
              <a:rPr lang="ru-RU" dirty="0"/>
              <a:t>при работы с </a:t>
            </a:r>
            <a:r>
              <a:rPr lang="ru-RU" dirty="0" err="1"/>
              <a:t>бд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операции с одной и несколькими таблицами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оконные функции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B19607-780E-4243-B0EA-27D7FE63B662}"/>
              </a:ext>
            </a:extLst>
          </p:cNvPr>
          <p:cNvSpPr/>
          <p:nvPr/>
        </p:nvSpPr>
        <p:spPr>
          <a:xfrm>
            <a:off x="603964" y="0"/>
            <a:ext cx="23428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 курсе</a:t>
            </a:r>
            <a:endParaRPr lang="ru-RU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21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600FE-E6DC-40B5-A080-104FB6A5165D}"/>
              </a:ext>
            </a:extLst>
          </p:cNvPr>
          <p:cNvSpPr/>
          <p:nvPr/>
        </p:nvSpPr>
        <p:spPr>
          <a:xfrm>
            <a:off x="325027" y="1132441"/>
            <a:ext cx="76175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Курс будет полезен:</a:t>
            </a: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Начинающим разработчикам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Слушателям, обучающимся по направлению «Системы управления базами данных».</a:t>
            </a:r>
            <a:endParaRPr lang="ru-RU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1" y="0"/>
            <a:ext cx="683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35" y="0"/>
            <a:ext cx="6849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366</TotalTime>
  <Words>178</Words>
  <Application>Microsoft Office PowerPoint</Application>
  <PresentationFormat>Экран (16:9)</PresentationFormat>
  <Paragraphs>52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40</cp:revision>
  <dcterms:created xsi:type="dcterms:W3CDTF">2013-01-27T09:14:16Z</dcterms:created>
  <dcterms:modified xsi:type="dcterms:W3CDTF">2024-10-18T06:55:56Z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