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3" r:id="rId2"/>
    <p:sldId id="545" r:id="rId3"/>
    <p:sldId id="546" r:id="rId4"/>
    <p:sldId id="272" r:id="rId5"/>
    <p:sldId id="547" r:id="rId6"/>
    <p:sldId id="273" r:id="rId7"/>
    <p:sldId id="275" r:id="rId8"/>
    <p:sldId id="548" r:id="rId9"/>
    <p:sldId id="274" r:id="rId10"/>
    <p:sldId id="549" r:id="rId11"/>
    <p:sldId id="550" r:id="rId1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 varScale="1">
        <p:scale>
          <a:sx n="143" d="100"/>
          <a:sy n="14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70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r>
              <a:rPr lang="ru-RU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на языке SQL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C907CC-96CB-4972-AD8B-53C50437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6" y="0"/>
            <a:ext cx="6833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9834F2-145A-4E27-899F-7CC9236D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3" y="0"/>
            <a:ext cx="68289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7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C0B34E-EDDB-4910-B589-315078547977}"/>
              </a:ext>
            </a:extLst>
          </p:cNvPr>
          <p:cNvSpPr/>
          <p:nvPr/>
        </p:nvSpPr>
        <p:spPr>
          <a:xfrm>
            <a:off x="266978" y="1104201"/>
            <a:ext cx="71483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JOIN’</a:t>
            </a:r>
            <a:r>
              <a:rPr lang="ru-RU" sz="2800" b="1" dirty="0">
                <a:solidFill>
                  <a:srgbClr val="0000FF"/>
                </a:solidFill>
              </a:rPr>
              <a:t>ы</a:t>
            </a:r>
            <a:endParaRPr lang="en-US" sz="2800" b="1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FF"/>
                </a:solidFill>
              </a:rPr>
              <a:t>Множества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FF"/>
                </a:solidFill>
              </a:rPr>
              <a:t>Представления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FF"/>
                </a:solidFill>
              </a:rPr>
              <a:t>Процедуры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FF"/>
                </a:solidFill>
              </a:rPr>
              <a:t>Функции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FF"/>
                </a:solidFill>
              </a:rPr>
              <a:t>Составные типы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FF"/>
                </a:solidFill>
              </a:rPr>
              <a:t>Зачетная практика</a:t>
            </a:r>
            <a:endParaRPr lang="ru-RU" sz="28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8606B3-F657-4817-94B3-36718FC43175}"/>
              </a:ext>
            </a:extLst>
          </p:cNvPr>
          <p:cNvSpPr/>
          <p:nvPr/>
        </p:nvSpPr>
        <p:spPr>
          <a:xfrm>
            <a:off x="582084" y="251815"/>
            <a:ext cx="1345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00FF"/>
                </a:solidFill>
              </a:rPr>
              <a:t>План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89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2B22949F-2709-4DC7-8DD7-B66B9E7ED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4" y="591048"/>
            <a:ext cx="6787757" cy="3820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34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FBEBE44-F267-48F9-9057-E630786F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77" y="688659"/>
            <a:ext cx="6750421" cy="4074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79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67F272-1934-45E9-B6EE-2FBB57B71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75"/>
          <a:stretch/>
        </p:blipFill>
        <p:spPr>
          <a:xfrm>
            <a:off x="0" y="1908893"/>
            <a:ext cx="8224129" cy="2075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B0963E-ED24-467F-99F8-8117E5792087}"/>
              </a:ext>
            </a:extLst>
          </p:cNvPr>
          <p:cNvSpPr/>
          <p:nvPr/>
        </p:nvSpPr>
        <p:spPr>
          <a:xfrm>
            <a:off x="381851" y="432428"/>
            <a:ext cx="2712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00FF"/>
                </a:solidFill>
              </a:rPr>
              <a:t>Множества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59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593C17-F976-482B-AB40-0CF0CCD1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" y="0"/>
            <a:ext cx="68534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1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5A3DBF-0775-47E1-A363-EB55B950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9" y="0"/>
            <a:ext cx="68378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8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CEBFB64-9330-4115-B03C-71A34D8C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" y="0"/>
            <a:ext cx="68109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9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7EE27A-FA8C-4075-8E4D-CF332C1B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78" y="0"/>
            <a:ext cx="68602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454</TotalTime>
  <Words>17</Words>
  <Application>Microsoft Office PowerPoint</Application>
  <PresentationFormat>Экран (16:9)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Segoe UI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49</cp:revision>
  <dcterms:created xsi:type="dcterms:W3CDTF">2013-01-27T09:14:16Z</dcterms:created>
  <dcterms:modified xsi:type="dcterms:W3CDTF">2024-11-26T21:07:20Z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