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2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85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424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065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097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8515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16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258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90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518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69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951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530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260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6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8840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16773-65B4-40B8-ADF4-368CC9C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82" y="0"/>
            <a:ext cx="9135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A799AB-FDCD-45A0-8E63-42E98EB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88" y="0"/>
            <a:ext cx="9084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E70F3-EBDF-4FD0-8C25-3E43B352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99" y="0"/>
            <a:ext cx="9113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4B6F5-71EA-46BC-A7AC-3442C35E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99" y="0"/>
            <a:ext cx="9078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9372A-33C3-4817-828C-79C36502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4" y="0"/>
            <a:ext cx="9090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379FA5-32D3-45DF-8927-99726F2C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04" y="0"/>
            <a:ext cx="9146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8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98E0-77E6-468D-87C2-CC3E3CFE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58" y="0"/>
            <a:ext cx="9069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DFB331-622D-4CE7-A83E-F6AB907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24" y="0"/>
            <a:ext cx="909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0B53D-9210-450D-BF3F-8B2B73E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45" y="0"/>
            <a:ext cx="9123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AAEBC-9487-4431-BE6C-40EB3805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51" y="0"/>
            <a:ext cx="9129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4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Широкоэкранный</PresentationFormat>
  <Paragraphs>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2024-09-11T19:02:22Z</dcterms:created>
  <dcterms:modified xsi:type="dcterms:W3CDTF">2024-09-19T09:40:07Z</dcterms:modified>
</cp:coreProperties>
</file>