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9C562A-4AA2-4AB6-B25D-7C710610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2" y="0"/>
            <a:ext cx="907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974679-598E-4075-95F5-8FB6EF8E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0"/>
            <a:ext cx="9066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57F549-242E-4F9A-B92B-5EEF072F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76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8CD415-1AE6-4F24-819D-E66AE000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576112-178C-4AC9-A13E-11F343C0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00" y="0"/>
            <a:ext cx="919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4609B4-DA68-4299-892A-B3261C20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63" y="0"/>
            <a:ext cx="9037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43C69F-0110-4CFE-8540-C8CA1E07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3" y="0"/>
            <a:ext cx="9040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D773EE-951F-4AFD-A339-B39B7386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84" y="0"/>
            <a:ext cx="9090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C347F7-A91E-4CCF-AB4C-824C7D8A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84" y="0"/>
            <a:ext cx="9090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74905-1C18-457B-A742-6FF73586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44460C-EF1A-483F-863A-382953EC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8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Широкоэкранный</PresentationFormat>
  <Paragraphs>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2024-09-11T19:02:22Z</dcterms:created>
  <dcterms:modified xsi:type="dcterms:W3CDTF">2024-09-19T20:25:24Z</dcterms:modified>
</cp:coreProperties>
</file>