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63" r:id="rId2"/>
    <p:sldId id="502" r:id="rId3"/>
    <p:sldId id="501" r:id="rId4"/>
    <p:sldId id="507" r:id="rId5"/>
    <p:sldId id="506" r:id="rId6"/>
    <p:sldId id="257" r:id="rId7"/>
    <p:sldId id="508" r:id="rId8"/>
    <p:sldId id="509" r:id="rId9"/>
    <p:sldId id="510" r:id="rId10"/>
    <p:sldId id="511" r:id="rId11"/>
    <p:sldId id="512" r:id="rId12"/>
    <p:sldId id="513" r:id="rId13"/>
    <p:sldId id="256" r:id="rId14"/>
    <p:sldId id="504" r:id="rId15"/>
    <p:sldId id="258" r:id="rId16"/>
    <p:sldId id="259" r:id="rId17"/>
    <p:sldId id="260" r:id="rId18"/>
    <p:sldId id="261" r:id="rId19"/>
    <p:sldId id="262" r:id="rId20"/>
    <p:sldId id="505" r:id="rId21"/>
    <p:sldId id="264" r:id="rId22"/>
    <p:sldId id="265" r:id="rId23"/>
    <p:sldId id="266" r:id="rId24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730" autoAdjust="0"/>
  </p:normalViewPr>
  <p:slideViewPr>
    <p:cSldViewPr snapToGrid="0">
      <p:cViewPr>
        <p:scale>
          <a:sx n="100" d="100"/>
          <a:sy n="100" d="100"/>
        </p:scale>
        <p:origin x="110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649E39-CD40-409B-9500-7EFDD1A1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00" y="0"/>
            <a:ext cx="68058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0C68FE-B977-4D3C-BF7D-7BFC35CC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5" y="0"/>
            <a:ext cx="6809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E1D7E-F27A-4F0F-A656-B36BEA85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33" y="0"/>
            <a:ext cx="68741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4994" y="1912937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Модуль</a:t>
            </a:r>
            <a:r>
              <a:rPr lang="ru-RU" dirty="0">
                <a:solidFill>
                  <a:srgbClr val="3333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Базовый инструментарий</a:t>
            </a:r>
            <a:b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3300" b="1" spc="-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E70F3-EBDF-4FD0-8C25-3E43B352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53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3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4B6F5-71EA-46BC-A7AC-3442C35E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25" y="0"/>
            <a:ext cx="68089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9372A-33C3-4817-828C-79C36502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0"/>
            <a:ext cx="68176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379FA5-32D3-45DF-8927-99726F2C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78" y="0"/>
            <a:ext cx="68602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8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98E0-77E6-468D-87C2-CC3E3CFE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9" y="0"/>
            <a:ext cx="68022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DFB331-622D-4CE7-A83E-F6AB907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3" y="0"/>
            <a:ext cx="6824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8" y="424437"/>
            <a:ext cx="5905500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(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Django, Flask, Vue,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)</a:t>
            </a:r>
            <a:endParaRPr lang="en-US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</a:t>
            </a: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59624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814" y="3656704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597109" y="3106743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578714" y="3030222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2752" y="3463495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0B53D-9210-450D-BF3F-8B2B73E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34" y="0"/>
            <a:ext cx="6842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AAEBC-9487-4431-BE6C-40EB3805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89" y="0"/>
            <a:ext cx="68468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4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16773-65B4-40B8-ADF4-368CC9C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62" y="0"/>
            <a:ext cx="68512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0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A799AB-FDCD-45A0-8E63-42E98EB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67" y="0"/>
            <a:ext cx="68134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830452-0358-4C7F-A61E-079E370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66" y="0"/>
            <a:ext cx="68238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C81448-7F7F-4AA1-9EA5-517C59F7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1" y="0"/>
            <a:ext cx="68379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A29098-1472-4443-AF10-985B6864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35" y="0"/>
            <a:ext cx="6849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1970EC-AF6E-4983-AD5E-353B20DE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9" y="0"/>
            <a:ext cx="67999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9589-CE5D-4881-B830-60A7C73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08" y="0"/>
            <a:ext cx="68119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9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28EC85-4C0C-4A43-A804-D9FF6CB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3" y="0"/>
            <a:ext cx="68359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316</TotalTime>
  <Words>96</Words>
  <Application>Microsoft Office PowerPoint</Application>
  <PresentationFormat>Экран (16:9)</PresentationFormat>
  <Paragraphs>30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News706 BT</vt:lpstr>
      <vt:lpstr>Open Sans</vt:lpstr>
      <vt:lpstr>Segoe UI Light</vt:lpstr>
      <vt:lpstr>Times New Roman</vt:lpstr>
      <vt:lpstr>Wingdings</vt:lpstr>
      <vt:lpstr>Yandex Sans Text Light</vt:lpstr>
      <vt:lpstr>Office Theme</vt:lpstr>
      <vt:lpstr>Презентация PowerPoint</vt:lpstr>
      <vt:lpstr>Презентация PowerPoint</vt:lpstr>
      <vt:lpstr>Организационные  моменты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31</cp:revision>
  <dcterms:created xsi:type="dcterms:W3CDTF">2013-01-27T09:14:16Z</dcterms:created>
  <dcterms:modified xsi:type="dcterms:W3CDTF">2024-09-19T08:31:32Z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