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9" y="0"/>
            <a:ext cx="9113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88" y="0"/>
            <a:ext cx="908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99" y="0"/>
            <a:ext cx="907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4" y="0"/>
            <a:ext cx="9090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4" y="0"/>
            <a:ext cx="9146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58" y="0"/>
            <a:ext cx="9069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51" y="0"/>
            <a:ext cx="912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82" y="0"/>
            <a:ext cx="9135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2024-09-11T19:02:22Z</dcterms:created>
  <dcterms:modified xsi:type="dcterms:W3CDTF">2024-09-11T19:11:20Z</dcterms:modified>
</cp:coreProperties>
</file>