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11.09.2024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3717FC-1DB5-402C-BB73-3243ED02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472" y="0"/>
            <a:ext cx="9149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83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CE1D7E-F27A-4F0F-A656-B36BEA85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43" y="0"/>
            <a:ext cx="9165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81448-7F7F-4AA1-9EA5-517C59F7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401" y="0"/>
            <a:ext cx="9117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A29098-1472-4443-AF10-985B6864D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379" y="0"/>
            <a:ext cx="9133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830452-0358-4C7F-A61E-079E370F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54" y="0"/>
            <a:ext cx="9098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8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1970EC-AF6E-4983-AD5E-353B20DE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79" y="0"/>
            <a:ext cx="90666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4C9589-CE5D-4881-B830-60A7C73C9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77" y="0"/>
            <a:ext cx="9082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9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28EC85-4C0C-4A43-A804-D9FF6CB13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23" y="0"/>
            <a:ext cx="9114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2649E39-CD40-409B-9500-7EFDD1A1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799" y="0"/>
            <a:ext cx="90744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2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0C68FE-B977-4D3C-BF7D-7BFC35CC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6" y="0"/>
            <a:ext cx="9079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2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</cp:revision>
  <dcterms:created xsi:type="dcterms:W3CDTF">2024-09-11T19:02:22Z</dcterms:created>
  <dcterms:modified xsi:type="dcterms:W3CDTF">2024-09-11T19:07:19Z</dcterms:modified>
</cp:coreProperties>
</file>