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>
        <p:scale>
          <a:sx n="100" d="100"/>
          <a:sy n="100" d="100"/>
        </p:scale>
        <p:origin x="72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1FF6B9-6C7F-4C1B-8747-C0E19B7B7D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2570718-41B5-48DC-8312-8489EE4DF0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5B52F1-46A2-46BB-936E-89C2BF931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11.09.2024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198FDE-1923-462C-9DED-45DD19A56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C2C86E-E221-42EE-B1FF-D007F0DD1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5928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B35B1C-52AB-461F-A5D1-8FEE2571D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1EA2B22-A7AF-4E7C-B752-87426D423F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83ECB61-A937-4032-ADDE-A5B32FB0E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11.09.2024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2697B1F-2AC7-44BE-BBF0-11037A557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69845EB-9B90-44E4-8D42-58DBEDA0E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6956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B3F0A3C-D74B-4F74-A90D-2BFCFAA9C9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475F462-F5A9-4395-B0F6-1B30DAB421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F8FC937-02FE-4C99-A8FA-DACB5E4AC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11.09.2024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B2D63C7-A170-4A62-92F2-1DA4A8568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13F1561-2919-420A-9FBC-96AADD16B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2941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34323D-5628-478A-ACC5-D1EB01A22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C0AAC9-5EF8-41C5-BF7E-41AD39FFA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896FD4B-538B-4A41-8804-03D6C77E9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11.09.2024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A0ECFF5-9EC6-4541-A5A5-265525160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DC3DBD6-9020-4FCA-AFFF-C861A9BDB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6406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DFD26A-DAD1-457E-85E2-7A0C36C9A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F83FF01-1BF6-4D4B-AB2E-9E01C74F7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8E9856D-A5E4-45EC-A58B-3BAD44BC0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11.09.2024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EC7D3D0-8833-406F-870F-FAD77AB82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412D93D-6527-4184-981B-A0C480605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6804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2A1CFF-79E3-4FF4-8082-95CE35A95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96F15F-FE02-412B-B21B-D3A50D60C4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B2336D6-7181-4E05-97FC-518BE9AEAA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7742ED7-6A00-4B64-BB94-806ACA22F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11.09.2024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1E9F802-C939-44A6-9A7C-46880BEF8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E242350-39C7-42B6-B5AA-F95DC860C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3391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C7D8D9-589F-4A17-80CC-4D4412C0B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47FA5E8-CDB3-43E6-BB5C-3CC6441156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6115A8B-934C-4696-BFA4-118ACECCD9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44BC08F-AE03-4E7C-86DD-71B3F99957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1219106-55B7-45D8-9B84-4A26D15070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01C4523-40DB-4661-BD13-D4E0A1102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11.09.2024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3565C69-5941-4653-BEBC-C53D8BD07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8644B6E-52BB-4388-A2A7-5C08182B6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2299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4C9D9C-22B8-48BF-A71C-8AE859F5B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F473AB3-7693-4194-9F95-C40C11A7E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11.09.2024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4A188DC-54CF-4EAD-A2EA-D9BAD140C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233F7DD-BF35-4971-9E58-23B339FC8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3323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504DBA1-6A66-4E5B-9C0B-2765ABE70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11.09.2024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165E14D-A24D-414A-8547-0B0E5E61E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312F323-C711-401D-A96B-3B77062A1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8183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A9D37E-117C-40A6-88BF-CC0370E0E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D9718B-343E-4618-BAB7-E29638E2A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4183B23-70B5-48DB-9559-E8C4526790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F3845CE-C0DC-457B-9CEE-B0D24FDC1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11.09.2024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484E07F-27E8-40D6-B3F4-E2DE85F75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5EE34A7-8243-4585-A4B7-1A7312A6B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5617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1DDD81-B55B-4870-BBE7-716CE0DC2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933B792-D79A-46E9-A2FD-D297EFA2A1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9B8B945-1D01-4704-8852-DD518C3375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6B34C35-9E18-43C9-B9AC-3BA479ACD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11.09.2024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60B47E7-9883-416D-9A5B-CB234EC23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279CF84-A496-452C-9AB6-F49D4491B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498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3C070E-F050-4E95-B0D4-0848113A5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C15B4CB-E46C-4714-B193-E9FC35C771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760133B-8F47-4EDD-8FD8-2F1D4E5501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90F8C-5FB9-4EFE-BCC7-F735A3026FD8}" type="datetimeFigureOut">
              <a:rPr lang="ru-RU" smtClean="0"/>
              <a:t>11.09.2024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52AE131-FF0E-4909-8469-DDD7D0793C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F687799-EDE5-4DFB-AC96-1E0EB9ACEB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2204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D1CEC1F-EE50-4AD8-8B26-B2ECB958C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968" y="0"/>
            <a:ext cx="91500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439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0FED0E5-75F9-4984-B5B6-89F4F1CF2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781" y="0"/>
            <a:ext cx="90964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333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3CFD3FA-B610-4D57-86D8-72BB1B6A82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789" y="0"/>
            <a:ext cx="90904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510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FEB6256-FADB-459C-A329-8C44EED9E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132" y="0"/>
            <a:ext cx="90817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3518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1F9DE887-269F-4B71-9291-C6E908954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859" y="0"/>
            <a:ext cx="90722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1519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0C97A41-D249-4519-9CF0-2A72C94AE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4863" y="0"/>
            <a:ext cx="91022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332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78F8009-1205-4439-AE7E-C028579DA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398" y="0"/>
            <a:ext cx="91052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148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040F787-EFFC-4DE5-852B-BF6923862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528" y="0"/>
            <a:ext cx="91649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043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AA37A7D6-00A3-47A8-995B-F0BD489D4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076" y="0"/>
            <a:ext cx="90518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51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A906BEC1-EA88-4ABC-9232-6D1B13D58E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063" y="0"/>
            <a:ext cx="91918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883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A1F8086-704E-4796-AF4F-F9A1C6025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863" y="0"/>
            <a:ext cx="91142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53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8531478-78AE-46F5-A24E-88C8905E9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781" y="0"/>
            <a:ext cx="90964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390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5FC37F21-2A15-4453-86DF-0637DAA6A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015" y="0"/>
            <a:ext cx="91499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236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AF36CC1-5507-4DC6-8636-A413D6CCD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921" y="0"/>
            <a:ext cx="91141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71145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</TotalTime>
  <Words>0</Words>
  <Application>Microsoft Office PowerPoint</Application>
  <PresentationFormat>Широкоэкранный</PresentationFormat>
  <Paragraphs>0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5</cp:revision>
  <dcterms:created xsi:type="dcterms:W3CDTF">2024-09-11T19:02:22Z</dcterms:created>
  <dcterms:modified xsi:type="dcterms:W3CDTF">2024-09-11T19:22:08Z</dcterms:modified>
</cp:coreProperties>
</file>