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B10CE-691F-4C7E-8AAA-B5EC8850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57" y="0"/>
            <a:ext cx="9251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AEC10F-B99C-4E7E-88C7-4A99CD62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21" y="0"/>
            <a:ext cx="9170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19F18C-6908-4E16-96C1-5B12623C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83" y="0"/>
            <a:ext cx="9168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05852-AF9E-4658-AA84-2FBA0592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9" y="0"/>
            <a:ext cx="913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4E9F71-13E9-48CC-B248-BE828C61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08" y="0"/>
            <a:ext cx="9154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6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2960DA-F666-4F16-B396-FE9FE45C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22" y="0"/>
            <a:ext cx="907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9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5186BF-81EC-4F0D-9E33-FC6B4CFC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-38100"/>
            <a:ext cx="910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2C7383-EDE4-44B9-96A4-C58D3BB9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80" y="0"/>
            <a:ext cx="9125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94199F-6EF5-4761-A25D-C56A431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86" y="9525"/>
            <a:ext cx="913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91E77D-BFB8-43D3-91FF-F6E58133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15" y="0"/>
            <a:ext cx="910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843368-5284-4C76-AEDD-C68B655F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7" y="0"/>
            <a:ext cx="9146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36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2024-09-11T19:02:22Z</dcterms:created>
  <dcterms:modified xsi:type="dcterms:W3CDTF">2024-09-11T19:25:52Z</dcterms:modified>
</cp:coreProperties>
</file>