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502" r:id="rId3"/>
    <p:sldId id="507" r:id="rId4"/>
    <p:sldId id="514" r:id="rId5"/>
    <p:sldId id="506" r:id="rId6"/>
    <p:sldId id="257" r:id="rId7"/>
    <p:sldId id="508" r:id="rId8"/>
    <p:sldId id="510" r:id="rId9"/>
    <p:sldId id="511" r:id="rId10"/>
    <p:sldId id="512" r:id="rId11"/>
    <p:sldId id="513" r:id="rId12"/>
    <p:sldId id="509" r:id="rId13"/>
    <p:sldId id="501" r:id="rId14"/>
    <p:sldId id="256" r:id="rId15"/>
    <p:sldId id="504" r:id="rId16"/>
    <p:sldId id="258" r:id="rId17"/>
    <p:sldId id="259" r:id="rId18"/>
    <p:sldId id="260" r:id="rId19"/>
    <p:sldId id="261" r:id="rId20"/>
    <p:sldId id="262" r:id="rId21"/>
    <p:sldId id="505" r:id="rId22"/>
    <p:sldId id="264" r:id="rId23"/>
    <p:sldId id="265" r:id="rId24"/>
    <p:sldId id="266" r:id="rId2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77" d="100"/>
          <a:sy n="77" d="100"/>
        </p:scale>
        <p:origin x="54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100960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IOT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325027" y="1132441"/>
            <a:ext cx="761757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Курс будет полезен:</a:t>
            </a: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серверной части приложений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Слушателям, обучающимся по направлению «Системы управления базами данных».</a:t>
            </a:r>
            <a:endParaRPr lang="ru-RU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356</TotalTime>
  <Words>138</Words>
  <Application>Microsoft Office PowerPoint</Application>
  <PresentationFormat>Экран (16:9)</PresentationFormat>
  <Paragraphs>39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38</cp:revision>
  <dcterms:created xsi:type="dcterms:W3CDTF">2013-01-27T09:14:16Z</dcterms:created>
  <dcterms:modified xsi:type="dcterms:W3CDTF">2024-09-30T05:39:08Z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