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E322FE-C746-47AC-BD65-D12C78E4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92" y="0"/>
            <a:ext cx="913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F0C02-422D-412D-9D23-AC0FEC2A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F6F4D-2008-4BC1-A899-8B6E6FE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05270E-AEF7-4497-B6E2-2B8D3DA1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1" y="0"/>
            <a:ext cx="912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D57C8F-542A-4CE6-B898-645C3A6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729998-6048-4885-A4C4-78D9CA2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39" y="0"/>
            <a:ext cx="9173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4A74B-BDBA-4A7F-87AC-2211D14A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C85C6-1EF8-441D-B9A0-C5F0239B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7" y="0"/>
            <a:ext cx="918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F8CF6-2E47-4536-A7BC-2A17767B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45061-6565-4222-BBC0-19A5AF68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824C66-A1F6-4976-9DDE-02C8BDC8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164A4A-A7A9-4FD2-8B55-BD456054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022C2-944C-4A86-8919-0781C52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54" y="0"/>
            <a:ext cx="9081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3616E8-2589-42DE-9FC6-33222F5C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BAAD27-ADF4-4991-9513-C5B89B1D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74" y="0"/>
            <a:ext cx="910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6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Широкоэкранный</PresentationFormat>
  <Paragraphs>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2024-09-11T19:02:22Z</dcterms:created>
  <dcterms:modified xsi:type="dcterms:W3CDTF">2024-09-20T15:04:20Z</dcterms:modified>
</cp:coreProperties>
</file>