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6611FB-65F7-4EA6-B619-7F77D13A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98" y="0"/>
            <a:ext cx="914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2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C25FC1-47A8-4AF9-8884-D9710E521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93" y="0"/>
            <a:ext cx="9171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28932B-1D57-407B-A7D8-5ECDA465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92" y="0"/>
            <a:ext cx="9156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593C17-F976-482B-AB40-0CF0CCD10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16" y="0"/>
            <a:ext cx="9137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1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440E1F-52D1-4760-BFF1-984C8F8C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68" y="0"/>
            <a:ext cx="9156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8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5A3DBF-0775-47E1-A363-EB55B950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47" y="0"/>
            <a:ext cx="9117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8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59E5C9-827A-4D59-B786-932BDFE0F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22" y="0"/>
            <a:ext cx="912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97D1CA-1F13-4C36-8B35-0F06B727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04" y="0"/>
            <a:ext cx="9146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5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2D8F1A-EF7F-4E17-AC78-30ED17732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74" y="0"/>
            <a:ext cx="9105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98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Office PowerPoint</Application>
  <PresentationFormat>Широкоэкранный</PresentationFormat>
  <Paragraphs>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12</cp:revision>
  <dcterms:created xsi:type="dcterms:W3CDTF">2024-09-11T19:02:22Z</dcterms:created>
  <dcterms:modified xsi:type="dcterms:W3CDTF">2024-09-20T15:07:28Z</dcterms:modified>
</cp:coreProperties>
</file>