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3" r:id="rId3"/>
    <p:sldId id="258" r:id="rId4"/>
    <p:sldId id="271" r:id="rId5"/>
    <p:sldId id="272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92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9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941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6298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2927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9212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81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06845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838080" y="365280"/>
            <a:ext cx="10515360" cy="6144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267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8644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5047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4350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98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406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9502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36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6286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26560" y="18254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26560" y="4098240"/>
            <a:ext cx="513120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938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39344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7948320" y="18254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7948320" y="4098240"/>
            <a:ext cx="33854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13164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645584" y="1617663"/>
            <a:ext cx="10972800" cy="4500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4176000" y="6398075"/>
            <a:ext cx="3840000" cy="36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5659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88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80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39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229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32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1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6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9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20.09.2024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20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280"/>
            <a:ext cx="10515360" cy="13252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440"/>
            <a:ext cx="10515360" cy="435072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685903" lvl="1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1142851" lvl="2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600280" lvl="3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2057229" lvl="4" indent="-227994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720" y="6356160"/>
            <a:ext cx="411456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3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720" y="6356160"/>
            <a:ext cx="2742720" cy="3648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tabLst>
                <a:tab pos="0" algn="l"/>
              </a:tabLst>
            </a:pPr>
            <a:fld id="{05EF2BE1-C6B1-44D9-AC14-847FE245C45E}" type="slidenum">
              <a:rPr lang="en-US" sz="1200" spc="-1" smtClean="0">
                <a:solidFill>
                  <a:srgbClr val="8B8B8B"/>
                </a:solidFill>
                <a:latin typeface="Calibri"/>
              </a:rPr>
              <a:pPr algn="r">
                <a:tabLst>
                  <a:tab pos="0" algn="l"/>
                </a:tabLst>
              </a:pPr>
              <a:t>‹#›</a:t>
            </a:fld>
            <a:endParaRPr lang="ru-RU" sz="1200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9508320" y="5517120"/>
            <a:ext cx="2302080" cy="102144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6958080" y="-3098400"/>
            <a:ext cx="6575520" cy="537072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96799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474" indent="-227994" algn="l" defTabSz="1219170" rtl="0" eaLnBrk="1" latinLnBrk="0" hangingPunct="1">
        <a:lnSpc>
          <a:spcPct val="90000"/>
        </a:lnSpc>
        <a:spcBef>
          <a:spcPts val="1001"/>
        </a:spcBef>
        <a:buClr>
          <a:srgbClr val="000000"/>
        </a:buClr>
        <a:buFont typeface="Arial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60400" y="2906060"/>
            <a:ext cx="10515360" cy="1325280"/>
          </a:xfrm>
        </p:spPr>
        <p:txBody>
          <a:bodyPr/>
          <a:lstStyle/>
          <a:p>
            <a:pPr algn="ctr"/>
            <a:b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Разработка серверной части приложений </a:t>
            </a:r>
            <a:r>
              <a:rPr lang="ru-RU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PostgreSQL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16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ews706 BT" panose="02040804060705020204" pitchFamily="18" charset="0"/>
                <a:cs typeface="Segoe UI Light" panose="020B0502040204020203" pitchFamily="34" charset="0"/>
              </a:rPr>
              <a:t>(dev-1)</a:t>
            </a: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41" y="167340"/>
            <a:ext cx="2217839" cy="2105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BBFD55-2A97-420D-ACFC-5D4252535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19" y="0"/>
            <a:ext cx="9183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39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3980C94-B35C-4EE0-A64C-EE11F196A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57" y="0"/>
            <a:ext cx="91110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2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9D1027E-9BDA-4075-A398-872B308FE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921" y="0"/>
            <a:ext cx="91141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6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F17721F-B256-415F-9F0C-51EC21B6B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509" y="0"/>
            <a:ext cx="915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D6325B-64F1-4D02-9AE3-A43FD430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04" y="0"/>
            <a:ext cx="9149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68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76004C-6942-49B4-9A23-C4A0A135A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24" y="0"/>
            <a:ext cx="90993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8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8E23C0-7311-4A3D-8647-10615BFE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699" y="0"/>
            <a:ext cx="90786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9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3D48CD-C4E1-45B4-8C0D-47FFB2476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34" y="0"/>
            <a:ext cx="90933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80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Office PowerPoint</Application>
  <PresentationFormat>Широкоэкранный</PresentationFormat>
  <Paragraphs>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News706 BT</vt:lpstr>
      <vt:lpstr>Segoe UI Light</vt:lpstr>
      <vt:lpstr>Times New Roman</vt:lpstr>
      <vt:lpstr>Тема Office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10</cp:revision>
  <dcterms:created xsi:type="dcterms:W3CDTF">2024-09-11T19:02:22Z</dcterms:created>
  <dcterms:modified xsi:type="dcterms:W3CDTF">2024-09-20T09:55:11Z</dcterms:modified>
</cp:coreProperties>
</file>