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652315-3315-4364-A018-3002ECA2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89" y="0"/>
            <a:ext cx="909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1FC5B0A-3001-4CD9-90F0-E9F27A21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68" y="0"/>
            <a:ext cx="9132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50068F-3E0F-460B-BA77-C3A977AA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34" y="0"/>
            <a:ext cx="909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587703-A1D0-4E75-849B-1E84741D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04" y="0"/>
            <a:ext cx="9084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08757F-A20A-46F3-A72A-D4D7DE40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71" y="0"/>
            <a:ext cx="9125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C764C6-24D1-4C92-BF61-44898312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1" y="0"/>
            <a:ext cx="9087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674EC4-EEF8-4CF9-AB78-8DF44F22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59" y="0"/>
            <a:ext cx="910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8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4A14200-FF6A-4968-9AEB-A47C760B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2" y="0"/>
            <a:ext cx="912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412C8E-B3E2-486B-9F75-5E803211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92" y="0"/>
            <a:ext cx="913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ECBFEB-AE15-4DF2-89A7-AD0819DF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6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ED13E1-61F2-43BE-A8C0-F68BD281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45" y="0"/>
            <a:ext cx="912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5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57664A-A7CC-4E96-80FA-67A9F63C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92" y="0"/>
            <a:ext cx="9138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Широкоэкранный</PresentationFormat>
  <Paragraphs>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15</cp:revision>
  <dcterms:created xsi:type="dcterms:W3CDTF">2024-09-11T19:02:22Z</dcterms:created>
  <dcterms:modified xsi:type="dcterms:W3CDTF">2024-09-24T13:57:11Z</dcterms:modified>
</cp:coreProperties>
</file>