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916A7A-8D99-418F-844E-EA190EBA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5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1C5427-683B-4F47-B16B-77A68235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33" y="0"/>
            <a:ext cx="9093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95F0A-4AFD-456E-85E3-A81781D11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0"/>
            <a:ext cx="9099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EEAD17-8A15-4204-8318-1F099761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0"/>
            <a:ext cx="9152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5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D1139B-9D1E-4262-B6F6-1DC1C4DF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5" y="0"/>
            <a:ext cx="914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A370C2-B120-40B5-BF9E-55E14091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0"/>
            <a:ext cx="9126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1FEAF-569E-4587-8871-1670147A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8" y="0"/>
            <a:ext cx="907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3F1073-F74D-4381-98A9-A18F9BDB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80" y="0"/>
            <a:ext cx="9174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4B26C2-844A-4328-AAE3-2DAD703F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22" y="0"/>
            <a:ext cx="908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49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2024-09-11T19:02:22Z</dcterms:created>
  <dcterms:modified xsi:type="dcterms:W3CDTF">2024-09-24T13:59:42Z</dcterms:modified>
</cp:coreProperties>
</file>