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8B52F1-52E4-452D-8FF5-147ED7E1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94811"/>
            <a:ext cx="8602275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BA80C-02DB-434E-B7ED-52A38866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61469"/>
            <a:ext cx="864038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3584E6-DB1B-4D2A-A85B-A91B39A4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75758"/>
            <a:ext cx="862132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64F9AC-D85A-469A-8356-7909FE4F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170995"/>
            <a:ext cx="867848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492232-2578-4595-BBC6-EA75A744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85285"/>
            <a:ext cx="8621328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2AD70B-25A1-4D82-A845-1C5659D4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161469"/>
            <a:ext cx="8630854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680E7A-2B98-4C23-9ACC-B8C724B2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47179"/>
            <a:ext cx="864990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3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FA351-55F3-4681-B1FD-7C10A88E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170995"/>
            <a:ext cx="863085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0A6968-6D1C-44AD-B5C7-4200EC88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75758"/>
            <a:ext cx="864990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17</cp:revision>
  <dcterms:created xsi:type="dcterms:W3CDTF">2024-09-11T19:02:22Z</dcterms:created>
  <dcterms:modified xsi:type="dcterms:W3CDTF">2024-09-24T14:01:59Z</dcterms:modified>
</cp:coreProperties>
</file>