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58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9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92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21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8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6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4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504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50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62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38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316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5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67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0400" y="2906060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1" y="167340"/>
            <a:ext cx="2217839" cy="2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29C562A-4AA2-4AB6-B25D-7C710610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42" y="0"/>
            <a:ext cx="9073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9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D974679-598E-4075-95F5-8FB6EF8E7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95" y="0"/>
            <a:ext cx="9066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5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457F549-242E-4F9A-B92B-5EEF072F1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45" y="0"/>
            <a:ext cx="9123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5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1ED44DC-EF64-47C9-9ACC-5C25D51DE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010" y="0"/>
            <a:ext cx="8675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6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88CD415-1AE6-4F24-819D-E66AE000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859" y="0"/>
            <a:ext cx="9108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1576112-178C-4AC9-A13E-11F343C08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000" y="0"/>
            <a:ext cx="919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3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4609B4-DA68-4299-892A-B3261C20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63" y="0"/>
            <a:ext cx="9037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9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A43C69F-0110-4CFE-8540-C8CA1E072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3" y="0"/>
            <a:ext cx="9040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1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7D773EE-951F-4AFD-A339-B39B7386B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84" y="0"/>
            <a:ext cx="9090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0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3C347F7-A91E-4CCF-AB4C-824C7D8A4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84" y="0"/>
            <a:ext cx="9090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274905-1C18-457B-A742-6FF735861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7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44460C-EF1A-483F-863A-382953ECD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68" y="0"/>
            <a:ext cx="9120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528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Office PowerPoint</Application>
  <PresentationFormat>Широкоэкранный</PresentationFormat>
  <Paragraphs>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News706 BT</vt:lpstr>
      <vt:lpstr>Segoe UI Light</vt:lpstr>
      <vt:lpstr>Times New Roman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9</cp:revision>
  <dcterms:created xsi:type="dcterms:W3CDTF">2024-09-11T19:02:22Z</dcterms:created>
  <dcterms:modified xsi:type="dcterms:W3CDTF">2024-09-19T21:05:57Z</dcterms:modified>
</cp:coreProperties>
</file>