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CAF7FB-1990-4077-9DDC-1D5D45FB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73" y="0"/>
            <a:ext cx="91508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3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DF769-ED8E-4ADC-BA22-FA9033E3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180521"/>
            <a:ext cx="8602275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5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95B4EB-BA98-4A63-B22F-DADA72F7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199574"/>
            <a:ext cx="861180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9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64C796D-CA2F-497B-B3D1-21BC3C01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185285"/>
            <a:ext cx="8602275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4CF26E4-7C8F-4052-A4B8-0C0D41442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213864"/>
            <a:ext cx="8602275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8EF4F2-68D4-4646-87E0-31221289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180521"/>
            <a:ext cx="8602275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0B3B7A-E46F-418C-B0E0-743FD98D3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36" y="180521"/>
            <a:ext cx="8621328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7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E621D1-F952-4A1E-A3B6-EF454F2B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190048"/>
            <a:ext cx="8611802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036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0</Words>
  <Application>Microsoft Office PowerPoint</Application>
  <PresentationFormat>Широкоэкранный</PresentationFormat>
  <Paragraphs>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20</cp:revision>
  <dcterms:created xsi:type="dcterms:W3CDTF">2024-09-11T19:02:22Z</dcterms:created>
  <dcterms:modified xsi:type="dcterms:W3CDTF">2024-09-25T20:23:48Z</dcterms:modified>
</cp:coreProperties>
</file>