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5B1C-52AB-461F-A5D1-8FEE257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2B22-A7AF-4E7C-B752-87426D42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CB61-A937-4032-ADDE-A5B32FB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7B1F-2AC7-44BE-BBF0-11037A5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845EB-9B90-44E4-8D42-58DBEDA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0A3C-D74B-4F74-A90D-2BFCFAA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F462-F5A9-4395-B0F6-1B30DAB4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C937-02FE-4C99-A8FA-DACB5E4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D63C7-A170-4A62-92F2-1DA4A85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F1561-2919-420A-9FBC-96AADD1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4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29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92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212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081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0684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644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504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8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323D-5628-478A-ACC5-D1EB01A2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0AAC9-5EF8-41C5-BF7E-41AD39F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FD4B-538B-4A41-8804-03D6C77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ECFF5-9EC6-4541-A5A5-2655251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3DBD6-9020-4FCA-AFFF-C861A9B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06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502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628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38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316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59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88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26A-DAD1-457E-85E2-7A0C36C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3FF01-1BF6-4D4B-AB2E-9E01C74F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856D-A5E4-45EC-A58B-3BAD44B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7D3D0-8833-406F-870F-FAD77AB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D93D-6527-4184-981B-A0C4806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1CFF-79E3-4FF4-8082-95CE35A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6F15F-FE02-412B-B21B-D3A50D60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2336D6-7181-4E05-97FC-518BE9AE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42ED7-6A00-4B64-BB94-806ACA22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9F802-C939-44A6-9A7C-46880BE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42350-39C7-42B6-B5AA-F95DC86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3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D8D9-589F-4A17-80CC-4D4412C0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FA5E8-CDB3-43E6-BB5C-3CC64411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15A8B-934C-4696-BFA4-118ACECC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BC08F-AE03-4E7C-86DD-71B3F999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19106-55B7-45D8-9B84-4A26D150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1C4523-40DB-4661-BD13-D4E0A11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565C69-5941-4653-BEBC-C53D8B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44B6E-52BB-4388-A2A7-5C08182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9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9D9C-22B8-48BF-A71C-8AE859F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73AB3-7693-4194-9F95-C40C11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188DC-54CF-4EAD-A2EA-D9BAD14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F7DD-BF35-4971-9E58-23B339F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DBA1-6A66-4E5B-9C0B-2765ABE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65E14D-A24D-414A-8547-0B0E5E6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12F323-C711-401D-A96B-3B77062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D37E-117C-40A6-88BF-CC0370E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718B-343E-4618-BAB7-E29638E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3B23-70B5-48DB-9559-E8C45267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845CE-C0DC-457B-9CEE-B0D24FDC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4E07F-27E8-40D6-B3F4-E2DE85F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E34A7-8243-4585-A4B7-1A7312A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DD81-B55B-4870-BBE7-716CE0D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3B792-D79A-46E9-A2FD-D297EFA2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8B945-1D01-4704-8852-DD518C33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34C35-9E18-43C9-B9AC-3BA479A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B47E7-9883-416D-9A5B-CB234EC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9CF84-A496-452C-9AB6-F49D449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070E-F050-4E95-B0D4-0848113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5B4CB-E46C-4714-B193-E9FC35C7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133B-8F47-4EDD-8FD8-2F1D4E55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E131-FF0E-4909-8469-DDD7D079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87799-EDE5-4DFB-AC96-1E0EB9AC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903" lvl="1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51" lvl="2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80" lvl="3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229" lvl="4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9679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7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60400" y="2906060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серверной части приложений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16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706 BT" panose="02040804060705020204" pitchFamily="18" charset="0"/>
                <a:cs typeface="Segoe UI Light" panose="020B0502040204020203" pitchFamily="34" charset="0"/>
              </a:rPr>
              <a:t>(dev-1)</a:t>
            </a: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1" y="167340"/>
            <a:ext cx="2217839" cy="21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B41795-8F0F-4EA1-8EDD-5A4E44B4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587" y="0"/>
            <a:ext cx="9110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3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6CDC13-6103-4D83-AC35-C45D913C1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8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E9F3557-2E80-4297-BD17-32F3D8857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29" y="0"/>
            <a:ext cx="9195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9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A3E3629-31A6-4D2A-B297-2A6297581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11" y="0"/>
            <a:ext cx="9122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5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EB2648B-F949-44A4-99B4-92D0FB86A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80" y="0"/>
            <a:ext cx="9150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6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C8F8F40-7F9F-4DE9-A2E7-1BB0EFC8B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428" y="0"/>
            <a:ext cx="9223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5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6BDAD0E-25E9-4A23-82E5-7D1ED6C3F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11" y="0"/>
            <a:ext cx="9101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7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8DCD71A-BCB2-43DD-8262-247C0C319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80" y="0"/>
            <a:ext cx="9150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794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0</Words>
  <Application>Microsoft Office PowerPoint</Application>
  <PresentationFormat>Широкоэкранный</PresentationFormat>
  <Paragraphs>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News706 BT</vt:lpstr>
      <vt:lpstr>Segoe UI Light</vt:lpstr>
      <vt:lpstr>Times New Roman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21</cp:revision>
  <dcterms:created xsi:type="dcterms:W3CDTF">2024-09-11T19:02:22Z</dcterms:created>
  <dcterms:modified xsi:type="dcterms:W3CDTF">2024-09-25T20:26:39Z</dcterms:modified>
</cp:coreProperties>
</file>