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682CDA-10D8-421F-A5D6-DFBC339A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39" y="0"/>
            <a:ext cx="9131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7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05C4B6B-E3A6-4197-97FF-00116EEB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10" y="0"/>
            <a:ext cx="9140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715F98-7F7F-4370-9EC3-C75A02A0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11" y="0"/>
            <a:ext cx="9101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6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1BB928-80F6-4B88-8E03-2B9372F9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4" y="0"/>
            <a:ext cx="9090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1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C413A1-63E9-41C0-9263-5654B3C3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44" y="0"/>
            <a:ext cx="9186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0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5A15E3A-88B9-46FC-8385-96F5227E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88" y="0"/>
            <a:ext cx="9084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9DE829-D2C6-4C9E-B789-50B90DA5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81" y="0"/>
            <a:ext cx="9096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2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129D69-7908-482C-A3AB-A70FD847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71" y="0"/>
            <a:ext cx="9125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2F3A5D-DAB2-48DA-AF3B-440FE585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03" y="0"/>
            <a:ext cx="9165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15303DC-E2B2-4C67-843A-4419215E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44" y="0"/>
            <a:ext cx="9156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9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9009B9-3125-4890-83D2-1D1B6DA0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40" y="0"/>
            <a:ext cx="9128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6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EFEC6B-83CB-4661-96A3-124115EB0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72" y="0"/>
            <a:ext cx="9168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7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330CF94-11ED-4623-BA6B-BA3B422A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72" y="0"/>
            <a:ext cx="9168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9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F165B3-D31B-44B8-A874-2EA8B8E9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93" y="0"/>
            <a:ext cx="9171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2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7283E1-C876-4B59-A706-41E51B63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35" y="0"/>
            <a:ext cx="9125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071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0</Words>
  <Application>Microsoft Office PowerPoint</Application>
  <PresentationFormat>Широкоэкранный</PresentationFormat>
  <Paragraphs>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22</cp:revision>
  <dcterms:created xsi:type="dcterms:W3CDTF">2024-09-11T19:02:22Z</dcterms:created>
  <dcterms:modified xsi:type="dcterms:W3CDTF">2024-09-25T20:30:23Z</dcterms:modified>
</cp:coreProperties>
</file>