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64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5D9F161-D4AD-4164-AE9A-E70240122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98" y="0"/>
            <a:ext cx="9105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5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CD986B-C505-4860-8B75-A32C58E4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04" y="0"/>
            <a:ext cx="9149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724E5D-66D9-41B4-BBCF-9E488C1CE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98" y="0"/>
            <a:ext cx="9147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3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D02E58-6CB4-4310-8E21-D9EDCD0FE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45" y="0"/>
            <a:ext cx="8970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E73D3BA-47FA-4080-B938-F1430C114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29" y="0"/>
            <a:ext cx="9126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4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EF1C3D0-DF62-4B64-A1B3-42B1A8B3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04" y="0"/>
            <a:ext cx="9146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DF6C61-2348-45AE-BB94-89E89028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00" y="0"/>
            <a:ext cx="913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C8BA90-85F6-47FC-8853-56FF8DF5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09" y="0"/>
            <a:ext cx="9168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44DD24-D0A6-4811-A0FD-140EFEF74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85" y="0"/>
            <a:ext cx="9180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9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62F757-7EAD-48CA-AAB4-FA68D7AC4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76" y="0"/>
            <a:ext cx="9081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5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967861-0D89-432B-9336-9F12A7F30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2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CAE395-1D4C-4721-B07D-F5DD5BB8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17" y="0"/>
            <a:ext cx="9000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3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C333C95-0174-459B-8F61-9098A64C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2" y="0"/>
            <a:ext cx="9099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7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AE35B7-A1AA-45C8-A9FD-52E62AB3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62" y="0"/>
            <a:ext cx="9087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32E6AF4-1904-498E-87B9-EA6795F1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00" y="0"/>
            <a:ext cx="915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06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0</Words>
  <Application>Microsoft Office PowerPoint</Application>
  <PresentationFormat>Широкоэкранный</PresentationFormat>
  <Paragraphs>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23</cp:revision>
  <dcterms:created xsi:type="dcterms:W3CDTF">2024-09-11T19:02:22Z</dcterms:created>
  <dcterms:modified xsi:type="dcterms:W3CDTF">2024-09-25T20:33:44Z</dcterms:modified>
</cp:coreProperties>
</file>