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3D1367-05E6-4B1E-994D-1D5723F1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0"/>
            <a:ext cx="9072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05BBBA-2B2F-41B5-88B9-16BEF499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3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747CFC-041D-444D-B8CA-8FD0246A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92" y="0"/>
            <a:ext cx="913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5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A44A8A-50DB-4A25-95F3-9D3C9061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92" y="0"/>
            <a:ext cx="9111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F1C50B-A583-4120-A791-5871D8FE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0F8F9C-E47A-4AF9-8C11-A90AFDA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365677-DE5D-4653-800B-5A4C240B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0FA650-2546-467A-88EF-95B885F2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7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E9B8F8-43C1-4090-B9EB-CE33D577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ED61D-683B-46DA-8B99-3F76F346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00" y="0"/>
            <a:ext cx="912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8F5E0F-5CA7-4C42-AEA4-76950012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0"/>
            <a:ext cx="907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F065B9-D52C-48EE-B70E-4F0DD122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C4882A-D5F2-42EE-B6DA-5CBB09E0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8" y="0"/>
            <a:ext cx="908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95AB47-79A9-407A-B0FD-94D5E531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DF0F55-515D-40A1-A2D8-357CE740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2" y="0"/>
            <a:ext cx="9102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7F5BE7-65B1-4B60-BF7E-68F8E5B3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AFB54A-2EFD-4373-8D79-4452114C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35" y="0"/>
            <a:ext cx="9152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40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Office PowerPoint</Application>
  <PresentationFormat>Широкоэкранный</PresentationFormat>
  <Paragraphs>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</cp:revision>
  <dcterms:created xsi:type="dcterms:W3CDTF">2024-09-11T19:02:22Z</dcterms:created>
  <dcterms:modified xsi:type="dcterms:W3CDTF">2024-09-25T20:37:49Z</dcterms:modified>
</cp:coreProperties>
</file>