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6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92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21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0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62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1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5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6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BF9AEA-9546-497B-80CB-948CB093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30" y="0"/>
            <a:ext cx="9087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9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971EE31-0F25-4B48-8337-4E814649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24" y="0"/>
            <a:ext cx="9099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3366A64-B7FE-4AB7-B90D-F5C7AB14B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73" y="0"/>
            <a:ext cx="9084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5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7AC599-B6D6-4A67-A2A0-A97D40204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897" y="0"/>
            <a:ext cx="9222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5229B77-1B34-4BC1-BA34-52C014F8D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77" y="0"/>
            <a:ext cx="9357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6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E3E122-B8C5-4531-A255-BD03A78D2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18" y="0"/>
            <a:ext cx="9072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8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E8D406-792F-4810-8019-0DA6A2169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38" y="0"/>
            <a:ext cx="9171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D003E5-459F-47AD-AC25-8726C008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68" y="0"/>
            <a:ext cx="9132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0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BB7E41-AAB7-4057-B8D8-6BC769F6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94" y="0"/>
            <a:ext cx="9117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6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B314B23-4853-4CFD-9167-7922BD69F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18" y="0"/>
            <a:ext cx="9152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6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2DCFD00-E30D-4F67-AB2C-D1277B3A3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45" y="0"/>
            <a:ext cx="9123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2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A50BA3-932B-4257-87DD-BAFF8A51D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18" y="0"/>
            <a:ext cx="9072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3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3F1C00C-52EC-4E6C-A53F-9E8EE11C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81" y="0"/>
            <a:ext cx="9096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5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A64E41F-CE71-4154-B707-66CD395DD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22" y="0"/>
            <a:ext cx="9025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61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0</Words>
  <Application>Microsoft Office PowerPoint</Application>
  <PresentationFormat>Широкоэкранный</PresentationFormat>
  <Paragraphs>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News706 BT</vt:lpstr>
      <vt:lpstr>Segoe UI 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25</cp:revision>
  <dcterms:created xsi:type="dcterms:W3CDTF">2024-09-11T19:02:22Z</dcterms:created>
  <dcterms:modified xsi:type="dcterms:W3CDTF">2024-09-25T20:40:35Z</dcterms:modified>
</cp:coreProperties>
</file>