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72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1FF6B9-6C7F-4C1B-8747-C0E19B7B7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570718-41B5-48DC-8312-8489EE4DF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5B52F1-46A2-46BB-936E-89C2BF93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198FDE-1923-462C-9DED-45DD19A5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C2C86E-E221-42EE-B1FF-D007F0DD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592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B35B1C-52AB-461F-A5D1-8FEE2571D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1EA2B22-A7AF-4E7C-B752-87426D423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3ECB61-A937-4032-ADDE-A5B32FB0E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697B1F-2AC7-44BE-BBF0-11037A557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9845EB-9B90-44E4-8D42-58DBEDA0E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95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B3F0A3C-D74B-4F74-A90D-2BFCFAA9C9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475F462-F5A9-4395-B0F6-1B30DAB42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8FC937-02FE-4C99-A8FA-DACB5E4AC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2D63C7-A170-4A62-92F2-1DA4A8568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3F1561-2919-420A-9FBC-96AADD16B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941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7425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267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9287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8509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9740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79140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838080" y="365280"/>
            <a:ext cx="10515360" cy="6144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267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31599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5841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2656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5842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34323D-5628-478A-ACC5-D1EB01A22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0AAC9-5EF8-41C5-BF7E-41AD39FFA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96FD4B-538B-4A41-8804-03D6C77E9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0ECFF5-9EC6-4541-A5A5-265525160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C3DBD6-9020-4FCA-AFFF-C861A9BDB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4062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25543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93919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2656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7653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9344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794832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794832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85236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645584" y="1617663"/>
            <a:ext cx="10972800" cy="4500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>
          <a:xfrm>
            <a:off x="4176000" y="6398075"/>
            <a:ext cx="3840000" cy="360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Нижний колонтитул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22030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1FF6B9-6C7F-4C1B-8747-C0E19B7B7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570718-41B5-48DC-8312-8489EE4DF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5B52F1-46A2-46BB-936E-89C2BF93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198FDE-1923-462C-9DED-45DD19A5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C2C86E-E221-42EE-B1FF-D007F0DD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892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DFD26A-DAD1-457E-85E2-7A0C36C9A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F83FF01-1BF6-4D4B-AB2E-9E01C74F7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E9856D-A5E4-45EC-A58B-3BAD44BC0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C7D3D0-8833-406F-870F-FAD77AB82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12D93D-6527-4184-981B-A0C480605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680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2A1CFF-79E3-4FF4-8082-95CE35A95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96F15F-FE02-412B-B21B-D3A50D60C4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B2336D6-7181-4E05-97FC-518BE9AEA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742ED7-6A00-4B64-BB94-806ACA22F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1E9F802-C939-44A6-9A7C-46880BEF8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E242350-39C7-42B6-B5AA-F95DC860C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391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C7D8D9-589F-4A17-80CC-4D4412C0B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47FA5E8-CDB3-43E6-BB5C-3CC644115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6115A8B-934C-4696-BFA4-118ACECCD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4BC08F-AE03-4E7C-86DD-71B3F9995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1219106-55B7-45D8-9B84-4A26D15070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01C4523-40DB-4661-BD13-D4E0A1102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3565C69-5941-4653-BEBC-C53D8BD07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8644B6E-52BB-4388-A2A7-5C08182B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299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4C9D9C-22B8-48BF-A71C-8AE859F5B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F473AB3-7693-4194-9F95-C40C11A7E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4A188DC-54CF-4EAD-A2EA-D9BAD140C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233F7DD-BF35-4971-9E58-23B339FC8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323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504DBA1-6A66-4E5B-9C0B-2765ABE70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165E14D-A24D-414A-8547-0B0E5E61E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312F323-C711-401D-A96B-3B77062A1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8183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A9D37E-117C-40A6-88BF-CC0370E0E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D9718B-343E-4618-BAB7-E29638E2A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4183B23-70B5-48DB-9559-E8C452679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F3845CE-C0DC-457B-9CEE-B0D24FDC1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484E07F-27E8-40D6-B3F4-E2DE85F75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5EE34A7-8243-4585-A4B7-1A7312A6B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5617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1DDD81-B55B-4870-BBE7-716CE0DC2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933B792-D79A-46E9-A2FD-D297EFA2A1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9B8B945-1D01-4704-8852-DD518C337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6B34C35-9E18-43C9-B9AC-3BA479ACD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60B47E7-9883-416D-9A5B-CB234EC23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279CF84-A496-452C-9AB6-F49D4491B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98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3C070E-F050-4E95-B0D4-0848113A5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C15B4CB-E46C-4714-B193-E9FC35C77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60133B-8F47-4EDD-8FD8-2F1D4E550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90F8C-5FB9-4EFE-BCC7-F735A3026FD8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2AE131-FF0E-4909-8469-DDD7D0793C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687799-EDE5-4DFB-AC96-1E0EB9ACE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2204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Образец текста</a:t>
            </a:r>
          </a:p>
          <a:p>
            <a:pPr marL="685903" lvl="1" indent="-227994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Второй уровень</a:t>
            </a:r>
          </a:p>
          <a:p>
            <a:pPr marL="1142851" lvl="2" indent="-227994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Третий уровень</a:t>
            </a:r>
          </a:p>
          <a:p>
            <a:pPr marL="1600280" lvl="3" indent="-227994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Четвертый уровень</a:t>
            </a:r>
          </a:p>
          <a:p>
            <a:pPr marL="2057229" lvl="4" indent="-227994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160"/>
            <a:ext cx="274272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3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720" y="6356160"/>
            <a:ext cx="411456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3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720" y="6356160"/>
            <a:ext cx="274272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tabLst>
                <a:tab pos="0" algn="l"/>
              </a:tabLst>
            </a:pPr>
            <a:fld id="{05EF2BE1-C6B1-44D9-AC14-847FE245C45E}" type="slidenum">
              <a:rPr lang="en-US" sz="1200" spc="-1" smtClean="0">
                <a:solidFill>
                  <a:srgbClr val="8B8B8B"/>
                </a:solidFill>
                <a:latin typeface="Calibri"/>
              </a:rPr>
              <a:pPr algn="r">
                <a:tabLst>
                  <a:tab pos="0" algn="l"/>
                </a:tabLst>
              </a:pPr>
              <a:t>‹#›</a:t>
            </a:fld>
            <a:endParaRPr lang="ru-RU" sz="1200" spc="-1">
              <a:latin typeface="Times New Roman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9508320" y="5517120"/>
            <a:ext cx="2302080" cy="1021440"/>
          </a:xfrm>
          <a:custGeom>
            <a:avLst/>
            <a:gdLst/>
            <a:ahLst/>
            <a:cxnLst/>
            <a:rect l="l" t="t" r="r" b="b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6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 rot="19974000">
            <a:off x="6958080" y="-3098400"/>
            <a:ext cx="6575520" cy="5370720"/>
          </a:xfrm>
          <a:custGeom>
            <a:avLst/>
            <a:gdLst/>
            <a:ahLst/>
            <a:cxnLst/>
            <a:rect l="l" t="t" r="r" b="b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7">
              <a:alphaModFix amt="50000"/>
            </a:blip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778134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474" indent="-227994" algn="l" defTabSz="1219170" rtl="0" eaLnBrk="1" latinLnBrk="0" hangingPunct="1">
        <a:lnSpc>
          <a:spcPct val="90000"/>
        </a:lnSpc>
        <a:spcBef>
          <a:spcPts val="1001"/>
        </a:spcBef>
        <a:buClr>
          <a:srgbClr val="000000"/>
        </a:buClr>
        <a:buFont typeface="Arial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E66A48D-163B-A54A-E70E-AF9BF3D7CCD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60400" y="2906060"/>
            <a:ext cx="10515360" cy="1325280"/>
          </a:xfrm>
        </p:spPr>
        <p:txBody>
          <a:bodyPr/>
          <a:lstStyle/>
          <a:p>
            <a:pPr algn="ctr"/>
            <a:b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Разработка серверной части приложений </a:t>
            </a:r>
            <a:r>
              <a:rPr lang="ru-RU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PostgreSQL</a:t>
            </a:r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16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ws706 BT" panose="02040804060705020204" pitchFamily="18" charset="0"/>
                <a:cs typeface="Segoe UI Light" panose="020B0502040204020203" pitchFamily="34" charset="0"/>
              </a:rPr>
              <a:t>(dev-1)</a:t>
            </a:r>
          </a:p>
        </p:txBody>
      </p:sp>
      <p:pic>
        <p:nvPicPr>
          <p:cNvPr id="1026" name="Picture 2" descr="https://avatars.mds.yandex.net/i?id=6d149088086246972def0787c29b2c99ca2e0b99-4903276-images-thumbs&amp;n=13">
            <a:extLst>
              <a:ext uri="{FF2B5EF4-FFF2-40B4-BE49-F238E27FC236}">
                <a16:creationId xmlns:a16="http://schemas.microsoft.com/office/drawing/2014/main" id="{03698AE0-4B56-44A2-B54C-E0F1338D7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41" y="167340"/>
            <a:ext cx="2217839" cy="210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975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AF36CC1-5507-4DC6-8636-A413D6CCD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921" y="0"/>
            <a:ext cx="91141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711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0FED0E5-75F9-4984-B5B6-89F4F1CF2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781" y="0"/>
            <a:ext cx="90964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333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3CFD3FA-B610-4D57-86D8-72BB1B6A8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789" y="0"/>
            <a:ext cx="90904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510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FEB6256-FADB-459C-A329-8C44EED9E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132" y="0"/>
            <a:ext cx="90817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351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F9DE887-269F-4B71-9291-C6E908954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859" y="0"/>
            <a:ext cx="90722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151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0C97A41-D249-4519-9CF0-2A72C94AE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863" y="0"/>
            <a:ext cx="91022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332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D1CEC1F-EE50-4AD8-8B26-B2ECB958C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968" y="0"/>
            <a:ext cx="91500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439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78F8009-1205-4439-AE7E-C028579DA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398" y="0"/>
            <a:ext cx="91052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148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040F787-EFFC-4DE5-852B-BF6923862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528" y="0"/>
            <a:ext cx="91649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043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A37A7D6-00A3-47A8-995B-F0BD489D4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076" y="0"/>
            <a:ext cx="90518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51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906BEC1-EA88-4ABC-9232-6D1B13D58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063" y="0"/>
            <a:ext cx="91918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883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A1F8086-704E-4796-AF4F-F9A1C6025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863" y="0"/>
            <a:ext cx="91142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53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8531478-78AE-46F5-A24E-88C8905E9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781" y="0"/>
            <a:ext cx="90964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390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FC37F21-2A15-4453-86DF-0637DAA6A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015" y="0"/>
            <a:ext cx="91499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2369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0</Words>
  <Application>Microsoft Office PowerPoint</Application>
  <PresentationFormat>Широкоэкранный</PresentationFormat>
  <Paragraphs>2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News706 BT</vt:lpstr>
      <vt:lpstr>Segoe UI Light</vt:lpstr>
      <vt:lpstr>Times New Roman</vt:lpstr>
      <vt:lpstr>Тема Office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6</cp:revision>
  <dcterms:created xsi:type="dcterms:W3CDTF">2024-09-11T19:02:22Z</dcterms:created>
  <dcterms:modified xsi:type="dcterms:W3CDTF">2024-09-19T08:34:21Z</dcterms:modified>
</cp:coreProperties>
</file>