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98DA84-837C-42EF-A69B-0F0F6C82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7" y="0"/>
            <a:ext cx="9176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2C3DCE-6F28-461D-84FF-E5E670EE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63" y="0"/>
            <a:ext cx="916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5541E4-61A0-4653-8378-BD0D6F9F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47" y="0"/>
            <a:ext cx="9152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C0F766-A537-4B79-B99A-5CDFB699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39" y="0"/>
            <a:ext cx="9130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C41F95-14C7-422D-B939-484C4C27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55" y="0"/>
            <a:ext cx="911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D225F9-EDC1-4FCD-8DBF-EFAE5771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0"/>
            <a:ext cx="910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C20FDA-08B2-470A-9041-D976764E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0" y="0"/>
            <a:ext cx="9168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7581DE-96B8-4DC1-B64D-66ECFD77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03" y="0"/>
            <a:ext cx="91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883BDF-D649-4671-98E5-A9749AAA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7" y="0"/>
            <a:ext cx="9133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97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2024-09-11T19:02:22Z</dcterms:created>
  <dcterms:modified xsi:type="dcterms:W3CDTF">2024-09-19T20:28:12Z</dcterms:modified>
</cp:coreProperties>
</file>