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4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29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92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212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081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684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644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504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8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06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502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628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38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316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59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88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3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9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903" lvl="1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51" lvl="2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80" lvl="3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229" lvl="4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9679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7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60400" y="2906060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серверной части приложений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706 BT" panose="02040804060705020204" pitchFamily="18" charset="0"/>
                <a:cs typeface="Segoe UI Light" panose="020B0502040204020203" pitchFamily="34" charset="0"/>
              </a:rPr>
              <a:t>(dev-1)</a:t>
            </a: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1" y="167340"/>
            <a:ext cx="2217839" cy="21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598CDC-7365-4FCE-B6CE-FF41E9FA3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41" y="223390"/>
            <a:ext cx="8545118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3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7EA94BD-2848-4926-855C-5AD4A9C66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04" y="251969"/>
            <a:ext cx="8535591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8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7DF4809-62C1-4682-B6B6-67177013D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99" y="218627"/>
            <a:ext cx="8611802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9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007180E-0086-433E-BBA5-66E37FA3B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99" y="213864"/>
            <a:ext cx="8611802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3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EE71869-00B5-4CFF-A9C9-212A1CFB5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336" y="199574"/>
            <a:ext cx="8621328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6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3A11EC2-E049-4367-BBA7-C79756CFD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09" y="190048"/>
            <a:ext cx="8640381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495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0</Words>
  <Application>Microsoft Office PowerPoint</Application>
  <PresentationFormat>Широкоэкранный</PresentationFormat>
  <Paragraphs>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News706 BT</vt:lpstr>
      <vt:lpstr>Segoe UI Light</vt:lpstr>
      <vt:lpstr>Times New Roman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17</cp:revision>
  <dcterms:created xsi:type="dcterms:W3CDTF">2024-09-11T19:02:22Z</dcterms:created>
  <dcterms:modified xsi:type="dcterms:W3CDTF">2024-09-25T20:21:29Z</dcterms:modified>
</cp:coreProperties>
</file>