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58" r:id="rId2"/>
  </p:sldMasterIdLst>
  <p:notesMasterIdLst>
    <p:notesMasterId r:id="rId8"/>
  </p:notesMasterIdLst>
  <p:handoutMasterIdLst>
    <p:handoutMasterId r:id="rId9"/>
  </p:handoutMasterIdLst>
  <p:sldIdLst>
    <p:sldId id="431" r:id="rId3"/>
    <p:sldId id="435" r:id="rId4"/>
    <p:sldId id="433" r:id="rId5"/>
    <p:sldId id="436" r:id="rId6"/>
    <p:sldId id="363" r:id="rId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1"/>
            <p14:sldId id="435"/>
            <p14:sldId id="433"/>
            <p14:sldId id="436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 autoAdjust="0"/>
    <p:restoredTop sz="95953" autoAdjust="0"/>
  </p:normalViewPr>
  <p:slideViewPr>
    <p:cSldViewPr snapToGrid="0">
      <p:cViewPr>
        <p:scale>
          <a:sx n="75" d="100"/>
          <a:sy n="75" d="100"/>
        </p:scale>
        <p:origin x="1986" y="7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260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152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697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425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6985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6574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545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1041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32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372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165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3534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59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47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2633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/>
              <a:t>Уровень 2. </a:t>
            </a:r>
            <a:endParaRPr lang="en-US" dirty="0"/>
          </a:p>
          <a:p>
            <a:pPr algn="ctr"/>
            <a:r>
              <a:rPr lang="ru-RU" dirty="0"/>
              <a:t>Продвинутый курс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0F071-C7D1-431C-A5E8-0D08DB15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63" y="283799"/>
            <a:ext cx="10515360" cy="1325280"/>
          </a:xfrm>
        </p:spPr>
        <p:txBody>
          <a:bodyPr/>
          <a:lstStyle/>
          <a:p>
            <a:pPr marL="480"/>
            <a:r>
              <a:rPr lang="ru-RU" sz="4800" b="1" dirty="0"/>
              <a:t>Магические методы и перегрузка операторов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AABE7A-8A38-4005-942D-4CE020B8A05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6963" y="1924843"/>
            <a:ext cx="11021959" cy="4350720"/>
          </a:xfrm>
        </p:spPr>
        <p:txBody>
          <a:bodyPr/>
          <a:lstStyle/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Магические методы __</a:t>
            </a:r>
            <a:r>
              <a:rPr lang="ru-RU" sz="3200" dirty="0" err="1"/>
              <a:t>add</a:t>
            </a:r>
            <a:r>
              <a:rPr lang="ru-RU" sz="3200" dirty="0"/>
              <a:t>__, __</a:t>
            </a:r>
            <a:r>
              <a:rPr lang="ru-RU" sz="3200" dirty="0" err="1"/>
              <a:t>sub</a:t>
            </a:r>
            <a:r>
              <a:rPr lang="ru-RU" sz="3200" dirty="0"/>
              <a:t>__, __</a:t>
            </a:r>
            <a:r>
              <a:rPr lang="ru-RU" sz="3200" dirty="0" err="1"/>
              <a:t>mul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Методы сравнений __</a:t>
            </a:r>
            <a:r>
              <a:rPr lang="ru-RU" sz="3200" dirty="0" err="1"/>
              <a:t>eq</a:t>
            </a:r>
            <a:r>
              <a:rPr lang="ru-RU" sz="3200" dirty="0"/>
              <a:t>__, __</a:t>
            </a:r>
            <a:r>
              <a:rPr lang="ru-RU" sz="3200" dirty="0" err="1"/>
              <a:t>ne</a:t>
            </a:r>
            <a:r>
              <a:rPr lang="ru-RU" sz="3200" dirty="0"/>
              <a:t>__, __</a:t>
            </a:r>
            <a:r>
              <a:rPr lang="ru-RU" sz="3200" dirty="0" err="1"/>
              <a:t>lt</a:t>
            </a:r>
            <a:r>
              <a:rPr lang="ru-RU" sz="3200" dirty="0"/>
              <a:t>__, __</a:t>
            </a:r>
            <a:r>
              <a:rPr lang="ru-RU" sz="3200" dirty="0" err="1"/>
              <a:t>gt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Магические методы __</a:t>
            </a:r>
            <a:r>
              <a:rPr lang="ru-RU" sz="3200" dirty="0" err="1"/>
              <a:t>eq</a:t>
            </a:r>
            <a:r>
              <a:rPr lang="ru-RU" sz="3200" dirty="0"/>
              <a:t>__ и __</a:t>
            </a:r>
            <a:r>
              <a:rPr lang="ru-RU" sz="3200" dirty="0" err="1"/>
              <a:t>hash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Магический метод __</a:t>
            </a:r>
            <a:r>
              <a:rPr lang="ru-RU" sz="3200" dirty="0" err="1"/>
              <a:t>bool</a:t>
            </a:r>
            <a:r>
              <a:rPr lang="ru-RU" sz="3200" dirty="0"/>
              <a:t> __ определения правдивости объектов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Магические методы __</a:t>
            </a:r>
            <a:r>
              <a:rPr lang="ru-RU" sz="3200" dirty="0" err="1"/>
              <a:t>getitem</a:t>
            </a:r>
            <a:r>
              <a:rPr lang="ru-RU" sz="3200" dirty="0"/>
              <a:t>__, __</a:t>
            </a:r>
            <a:r>
              <a:rPr lang="ru-RU" sz="3200" dirty="0" err="1"/>
              <a:t>setitem</a:t>
            </a:r>
            <a:r>
              <a:rPr lang="ru-RU" sz="3200" dirty="0"/>
              <a:t>__ и __</a:t>
            </a:r>
            <a:r>
              <a:rPr lang="ru-RU" sz="3200" dirty="0" err="1"/>
              <a:t>delitem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Генераторы и итераторы. Магические методы __</a:t>
            </a:r>
            <a:r>
              <a:rPr lang="ru-RU" sz="3200" dirty="0" err="1"/>
              <a:t>iter</a:t>
            </a:r>
            <a:r>
              <a:rPr lang="ru-RU" sz="3200" dirty="0"/>
              <a:t>__ и __</a:t>
            </a:r>
            <a:r>
              <a:rPr lang="ru-RU" sz="3200" dirty="0" err="1"/>
              <a:t>next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Практические задач</a:t>
            </a:r>
          </a:p>
        </p:txBody>
      </p:sp>
    </p:spTree>
    <p:extLst>
      <p:ext uri="{BB962C8B-B14F-4D97-AF65-F5344CB8AC3E}">
        <p14:creationId xmlns:p14="http://schemas.microsoft.com/office/powerpoint/2010/main" val="23836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05B2253-5331-4DC1-A2BE-40BE4A17B693}"/>
              </a:ext>
            </a:extLst>
          </p:cNvPr>
          <p:cNvSpPr/>
          <p:nvPr/>
        </p:nvSpPr>
        <p:spPr>
          <a:xfrm>
            <a:off x="532245" y="2230751"/>
            <a:ext cx="8552873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add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сложения;</a:t>
            </a:r>
          </a:p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sub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вычитания;</a:t>
            </a:r>
          </a:p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mul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умножения;</a:t>
            </a:r>
          </a:p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truediv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деления</a:t>
            </a:r>
            <a:endParaRPr lang="en-US" sz="3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B477506-107D-46A8-A3F3-2D305375A0A5}"/>
              </a:ext>
            </a:extLst>
          </p:cNvPr>
          <p:cNvSpPr txBox="1">
            <a:spLocks/>
          </p:cNvSpPr>
          <p:nvPr/>
        </p:nvSpPr>
        <p:spPr>
          <a:xfrm>
            <a:off x="354445" y="636154"/>
            <a:ext cx="6987178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/>
                <a:ea typeface="+mj-ea"/>
                <a:cs typeface="+mj-cs"/>
              </a:rPr>
              <a:t>Арифметические</a:t>
            </a:r>
          </a:p>
        </p:txBody>
      </p:sp>
    </p:spTree>
    <p:extLst>
      <p:ext uri="{BB962C8B-B14F-4D97-AF65-F5344CB8AC3E}">
        <p14:creationId xmlns:p14="http://schemas.microsoft.com/office/powerpoint/2010/main" val="17431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05B2253-5331-4DC1-A2BE-40BE4A17B693}"/>
              </a:ext>
            </a:extLst>
          </p:cNvPr>
          <p:cNvSpPr/>
          <p:nvPr/>
        </p:nvSpPr>
        <p:spPr>
          <a:xfrm>
            <a:off x="481445" y="2053239"/>
            <a:ext cx="109612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eq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равенства ==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ne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неравенства !=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lt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оператора меньше &lt;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le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оператора меньше или равно &lt;=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gt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оператора больше &gt;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ge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оператора больше или равно &gt;=</a:t>
            </a:r>
            <a:endParaRPr lang="en-US" sz="4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B477506-107D-46A8-A3F3-2D305375A0A5}"/>
              </a:ext>
            </a:extLst>
          </p:cNvPr>
          <p:cNvSpPr txBox="1">
            <a:spLocks/>
          </p:cNvSpPr>
          <p:nvPr/>
        </p:nvSpPr>
        <p:spPr>
          <a:xfrm>
            <a:off x="379845" y="382154"/>
            <a:ext cx="6987178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ru-RU" sz="5400" dirty="0">
                <a:solidFill>
                  <a:sysClr val="windowText" lastClr="000000"/>
                </a:solidFill>
                <a:latin typeface="Impact"/>
              </a:rPr>
              <a:t>Методы сравнений</a:t>
            </a:r>
            <a:endParaRPr kumimoji="0" lang="ru-RU" sz="5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646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9142</TotalTime>
  <Words>165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Montserrat</vt:lpstr>
      <vt:lpstr>News706 BT</vt:lpstr>
      <vt:lpstr>Open Sans</vt:lpstr>
      <vt:lpstr>Segoe UI Light</vt:lpstr>
      <vt:lpstr>Times New Roman</vt:lpstr>
      <vt:lpstr>Trebuchet MS</vt:lpstr>
      <vt:lpstr>Wingdings 3</vt:lpstr>
      <vt:lpstr>Аспект</vt:lpstr>
      <vt:lpstr>1_Office Theme</vt:lpstr>
      <vt:lpstr>Презентация PowerPoint</vt:lpstr>
      <vt:lpstr>Магические методы и перегрузка операторов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434</cp:revision>
  <cp:lastPrinted>2019-04-08T14:42:06Z</cp:lastPrinted>
  <dcterms:created xsi:type="dcterms:W3CDTF">2019-04-03T13:32:28Z</dcterms:created>
  <dcterms:modified xsi:type="dcterms:W3CDTF">2024-11-07T11:59:08Z</dcterms:modified>
</cp:coreProperties>
</file>