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9"/>
  </p:notesMasterIdLst>
  <p:sldIdLst>
    <p:sldId id="432" r:id="rId4"/>
    <p:sldId id="433" r:id="rId5"/>
    <p:sldId id="434" r:id="rId6"/>
    <p:sldId id="435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Segoe UI Light" panose="020B05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5">
              <a:buClrTx/>
            </a:pPr>
            <a:r>
              <a:rPr lang="ru-RU" sz="5400" b="1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Хранение и работа с данными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38136" y="1708499"/>
            <a:ext cx="859679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Способы хранения данных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Создание и администрирование БД.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Схема БД: таблицы, связи между ними, ключи.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Отображение данных в БД на объекты приложения (ORM).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Реализация операций выборки, создания, удаления и изменения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FE776E-5A99-4E56-AA7A-FDA0D0CC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6" y="783616"/>
            <a:ext cx="6380806" cy="3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CA2ED5B-22D3-4D35-B305-E60EEA532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" b="15062"/>
          <a:stretch/>
        </p:blipFill>
        <p:spPr bwMode="auto">
          <a:xfrm>
            <a:off x="444500" y="551039"/>
            <a:ext cx="6019800" cy="404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46</Words>
  <Application>Microsoft Office PowerPoint</Application>
  <PresentationFormat>Экран (16:9)</PresentationFormat>
  <Paragraphs>9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Open Sans</vt:lpstr>
      <vt:lpstr>Segoe UI Light</vt:lpstr>
      <vt:lpstr>Calibri Light</vt:lpstr>
      <vt:lpstr>Yandex Sans Text Light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37</cp:revision>
  <dcterms:modified xsi:type="dcterms:W3CDTF">2024-11-07T19:08:52Z</dcterms:modified>
</cp:coreProperties>
</file>