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12"/>
  </p:notesMasterIdLst>
  <p:sldIdLst>
    <p:sldId id="431" r:id="rId3"/>
    <p:sldId id="434" r:id="rId4"/>
    <p:sldId id="503" r:id="rId5"/>
    <p:sldId id="504" r:id="rId6"/>
    <p:sldId id="257" r:id="rId7"/>
    <p:sldId id="429" r:id="rId8"/>
    <p:sldId id="505" r:id="rId9"/>
    <p:sldId id="430" r:id="rId10"/>
    <p:sldId id="363" r:id="rId1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91" d="100"/>
          <a:sy n="9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318086" y="398475"/>
            <a:ext cx="808787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Элементы функционального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368751" y="1540389"/>
            <a:ext cx="7986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Функция как объект. Паттерн «Фабрика функций»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Анонимные функции. Сортировка коллекций по ключу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Применение функций </a:t>
            </a:r>
            <a:r>
              <a:rPr lang="ru-RU" sz="2000" dirty="0" err="1"/>
              <a:t>all</a:t>
            </a:r>
            <a:r>
              <a:rPr lang="ru-RU" sz="2000" dirty="0"/>
              <a:t> и </a:t>
            </a:r>
            <a:r>
              <a:rPr lang="ru-RU" sz="2000" dirty="0" err="1"/>
              <a:t>any</a:t>
            </a:r>
            <a:endParaRPr lang="ru-RU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Функции высшего порядка (</a:t>
            </a:r>
            <a:r>
              <a:rPr lang="ru-RU" sz="2000" dirty="0" err="1"/>
              <a:t>map</a:t>
            </a:r>
            <a:r>
              <a:rPr lang="ru-RU" sz="2000" dirty="0"/>
              <a:t>, </a:t>
            </a:r>
            <a:r>
              <a:rPr lang="ru-RU" sz="2000" dirty="0" err="1"/>
              <a:t>filter</a:t>
            </a:r>
            <a:r>
              <a:rPr lang="ru-RU" sz="2000" dirty="0"/>
              <a:t>, </a:t>
            </a:r>
            <a:r>
              <a:rPr lang="ru-RU" sz="2000" dirty="0" err="1"/>
              <a:t>reduce</a:t>
            </a:r>
            <a:r>
              <a:rPr lang="ru-RU" sz="2000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Модуль </a:t>
            </a:r>
            <a:r>
              <a:rPr lang="ru-RU" sz="2000" dirty="0" err="1"/>
              <a:t>itertools</a:t>
            </a:r>
            <a:r>
              <a:rPr lang="ru-RU" sz="2000" dirty="0"/>
              <a:t> и комбинаторика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Глобальный и локальный контекст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Замыкания функций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Декораторы функций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 Встроенные декораторы*</a:t>
            </a:r>
          </a:p>
        </p:txBody>
      </p:sp>
    </p:spTree>
    <p:extLst>
      <p:ext uri="{BB962C8B-B14F-4D97-AF65-F5344CB8AC3E}">
        <p14:creationId xmlns:p14="http://schemas.microsoft.com/office/powerpoint/2010/main" val="2372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24804"/>
            <a:ext cx="6305906" cy="4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14" y="835270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7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 b="8016"/>
          <a:stretch/>
        </p:blipFill>
        <p:spPr bwMode="auto">
          <a:xfrm>
            <a:off x="324365" y="1205068"/>
            <a:ext cx="5109483" cy="31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6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4" b="12486"/>
          <a:stretch/>
        </p:blipFill>
        <p:spPr bwMode="auto">
          <a:xfrm>
            <a:off x="186609" y="157655"/>
            <a:ext cx="3689610" cy="218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37" y="1855328"/>
            <a:ext cx="3378267" cy="2252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404</TotalTime>
  <Words>63</Words>
  <Application>Microsoft Office PowerPoint</Application>
  <PresentationFormat>Экран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 Light</vt:lpstr>
      <vt:lpstr>Times New Roman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47</cp:revision>
  <dcterms:created xsi:type="dcterms:W3CDTF">2013-01-27T09:14:16Z</dcterms:created>
  <dcterms:modified xsi:type="dcterms:W3CDTF">2024-11-07T18:34:44Z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