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  <p:sldMasterId id="2147483677" r:id="rId3"/>
  </p:sldMasterIdLst>
  <p:notesMasterIdLst>
    <p:notesMasterId r:id="rId13"/>
  </p:notesMasterIdLst>
  <p:sldIdLst>
    <p:sldId id="432" r:id="rId4"/>
    <p:sldId id="433" r:id="rId5"/>
    <p:sldId id="435" r:id="rId6"/>
    <p:sldId id="434" r:id="rId7"/>
    <p:sldId id="436" r:id="rId8"/>
    <p:sldId id="437" r:id="rId9"/>
    <p:sldId id="438" r:id="rId10"/>
    <p:sldId id="439" r:id="rId11"/>
    <p:sldId id="264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Open Sans" panose="020B0604020202020204" charset="0"/>
      <p:regular r:id="rId20"/>
      <p:bold r:id="rId21"/>
      <p:italic r:id="rId22"/>
      <p:boldItalic r:id="rId23"/>
    </p:embeddedFont>
    <p:embeddedFont>
      <p:font typeface="Segoe UI Light" panose="020B0502040204020203" pitchFamily="34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07" autoAdjust="0"/>
  </p:normalViewPr>
  <p:slideViewPr>
    <p:cSldViewPr snapToGrid="0">
      <p:cViewPr>
        <p:scale>
          <a:sx n="66" d="100"/>
          <a:sy n="66" d="100"/>
        </p:scale>
        <p:origin x="2016" y="13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1.fntdata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a7d6fd385_2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2aa7d6fd385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опросы">
  <p:cSld name="Вопросы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950096" y="2002142"/>
            <a:ext cx="2738120" cy="95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Open Sans"/>
              <a:buNone/>
            </a:pPr>
            <a:r>
              <a:rPr lang="ru" sz="4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Спасибо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Open Sans"/>
              <a:buNone/>
            </a:pPr>
            <a:r>
              <a:rPr lang="ru" sz="27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за внимание!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950096" y="2907074"/>
            <a:ext cx="2738120" cy="56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</a:pPr>
            <a:r>
              <a:rPr lang="ru" sz="2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Ваши вопросы…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5140" y="259240"/>
            <a:ext cx="4803326" cy="480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521495" y="1491853"/>
            <a:ext cx="7021116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Open Sans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521494" y="3442097"/>
            <a:ext cx="7021116" cy="102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Open Sans"/>
              <a:buNone/>
              <a:defRPr sz="18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Open Sans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>
  <p:cSld name="Два объекта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529828" y="1500018"/>
            <a:ext cx="3375000" cy="297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2"/>
          </p:nvPr>
        </p:nvSpPr>
        <p:spPr>
          <a:xfrm>
            <a:off x="4167610" y="1500018"/>
            <a:ext cx="3375000" cy="297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>
  <p:cSld name="Сравнение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521493" y="1491852"/>
            <a:ext cx="33750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Open Sans"/>
              <a:buNone/>
              <a:defRPr sz="17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2"/>
          </p:nvPr>
        </p:nvSpPr>
        <p:spPr>
          <a:xfrm>
            <a:off x="4163853" y="1491852"/>
            <a:ext cx="33750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Open Sans"/>
              <a:buNone/>
              <a:defRPr sz="17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Open Sans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Open Sans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3"/>
          </p:nvPr>
        </p:nvSpPr>
        <p:spPr>
          <a:xfrm>
            <a:off x="529828" y="2228850"/>
            <a:ext cx="3375000" cy="224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4"/>
          </p:nvPr>
        </p:nvSpPr>
        <p:spPr>
          <a:xfrm>
            <a:off x="4167610" y="2228850"/>
            <a:ext cx="3375000" cy="224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>
  <p:cSld name="Объект с подписью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530780" y="281940"/>
            <a:ext cx="2970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530780" y="1626870"/>
            <a:ext cx="29700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Open Sans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Open Sans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2"/>
          </p:nvPr>
        </p:nvSpPr>
        <p:spPr>
          <a:xfrm>
            <a:off x="3763738" y="276870"/>
            <a:ext cx="3780000" cy="41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521494" y="275869"/>
            <a:ext cx="2970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>
            <a:spLocks noGrp="1"/>
          </p:cNvSpPr>
          <p:nvPr>
            <p:ph type="pic" idx="2"/>
          </p:nvPr>
        </p:nvSpPr>
        <p:spPr>
          <a:xfrm>
            <a:off x="3772545" y="275869"/>
            <a:ext cx="3780000" cy="41850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529114" y="1633490"/>
            <a:ext cx="29700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Open Sans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Open Sans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Open Sans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630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77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786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410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23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805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2342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22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8632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2916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8486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106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0084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5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29590" y="273843"/>
            <a:ext cx="70200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575310" y="4693223"/>
            <a:ext cx="135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2061210" y="4693223"/>
            <a:ext cx="27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275830" y="4693223"/>
            <a:ext cx="54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529590" y="1500017"/>
            <a:ext cx="7020000" cy="2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Char char="•"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Char char="•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40">
          <p15:clr>
            <a:srgbClr val="F26B43"/>
          </p15:clr>
        </p15:guide>
        <p15:guide id="2" pos="329">
          <p15:clr>
            <a:srgbClr val="F26B43"/>
          </p15:clr>
        </p15:guide>
        <p15:guide id="3" pos="4751">
          <p15:clr>
            <a:srgbClr val="F26B43"/>
          </p15:clr>
        </p15:guide>
        <p15:guide id="4" orient="horz" pos="2811">
          <p15:clr>
            <a:srgbClr val="F26B43"/>
          </p15:clr>
        </p15:guide>
        <p15:guide id="5" orient="horz" pos="769">
          <p15:clr>
            <a:srgbClr val="F26B43"/>
          </p15:clr>
        </p15:guide>
        <p15:guide id="6" pos="544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15" lvl="1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17" lvl="2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180" lvl="3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884" lvl="4" indent="-170992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9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9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8987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20" indent="-128250" algn="l" defTabSz="914355" rtl="0" eaLnBrk="1" latinLnBrk="0" hangingPunct="1">
        <a:lnSpc>
          <a:spcPct val="90000"/>
        </a:lnSpc>
        <a:spcBef>
          <a:spcPts val="563"/>
        </a:spcBef>
        <a:buClr>
          <a:srgbClr val="00000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8923" y="1757514"/>
            <a:ext cx="7886520" cy="99396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4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4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4" y="172625"/>
            <a:ext cx="1391909" cy="139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66D3B8F-8579-4C89-BF2E-AD069131C0C8}"/>
              </a:ext>
            </a:extLst>
          </p:cNvPr>
          <p:cNvSpPr txBox="1">
            <a:spLocks/>
          </p:cNvSpPr>
          <p:nvPr/>
        </p:nvSpPr>
        <p:spPr>
          <a:xfrm>
            <a:off x="273603" y="624599"/>
            <a:ext cx="8825392" cy="56065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/>
              <a:t>Библиотека </a:t>
            </a:r>
            <a:r>
              <a:rPr lang="en-US" sz="4400" b="1" dirty="0" err="1"/>
              <a:t>numpy</a:t>
            </a:r>
            <a:r>
              <a:rPr lang="en-US" sz="4400" b="1" dirty="0"/>
              <a:t>. </a:t>
            </a:r>
            <a:r>
              <a:rPr lang="ru-RU" sz="4400" b="1" dirty="0"/>
              <a:t>Вычислительные задачи.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E39079-7DD4-42C4-8581-13C86EC14212}"/>
              </a:ext>
            </a:extLst>
          </p:cNvPr>
          <p:cNvSpPr/>
          <p:nvPr/>
        </p:nvSpPr>
        <p:spPr>
          <a:xfrm>
            <a:off x="136801" y="1728342"/>
            <a:ext cx="887039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ru-RU" sz="2800" dirty="0"/>
              <a:t>Понятие массива и его основные характеристики.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/>
              <a:t>Структура библиотеки.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/>
              <a:t>Типы данных библиотеки </a:t>
            </a:r>
            <a:r>
              <a:rPr lang="ru-RU" sz="2800" dirty="0" err="1"/>
              <a:t>numpy</a:t>
            </a:r>
            <a:r>
              <a:rPr lang="ru-RU" sz="2800" dirty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/>
              <a:t>Принципы вычислений.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/>
              <a:t>Универсальные функции.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800" dirty="0"/>
              <a:t>Важнейшие стандартные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14143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roproprogs.ru/htm/modules/files/numpy-ustanovka-i-pervoe-znakomstvo.files/image001.jpg">
            <a:extLst>
              <a:ext uri="{FF2B5EF4-FFF2-40B4-BE49-F238E27FC236}">
                <a16:creationId xmlns:a16="http://schemas.microsoft.com/office/drawing/2014/main" id="{6326455B-AA28-4F98-9122-54CBA2A37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04" y="1648178"/>
            <a:ext cx="6601986" cy="236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92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roproprogs.ru/htm/modules/files/numpy-ustanovka-i-pervoe-znakomstvo.files/image002.jpg">
            <a:extLst>
              <a:ext uri="{FF2B5EF4-FFF2-40B4-BE49-F238E27FC236}">
                <a16:creationId xmlns:a16="http://schemas.microsoft.com/office/drawing/2014/main" id="{18BA5814-921B-40C5-A7F3-788CDFD7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41" y="699635"/>
            <a:ext cx="5934075" cy="3000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65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proproprogs.ru/htm/modules/files/numpy-osnovnye-tipy-dannyh-sozdanie-massivov-funkciey-array.files/image001.png">
            <a:extLst>
              <a:ext uri="{FF2B5EF4-FFF2-40B4-BE49-F238E27FC236}">
                <a16:creationId xmlns:a16="http://schemas.microsoft.com/office/drawing/2014/main" id="{3EAC4CD6-89AF-4CFD-A48A-247565842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45" y="1416504"/>
            <a:ext cx="4608986" cy="319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D60DC40-8A25-4EAB-9CD5-CC927F80F10B}"/>
              </a:ext>
            </a:extLst>
          </p:cNvPr>
          <p:cNvSpPr/>
          <p:nvPr/>
        </p:nvSpPr>
        <p:spPr>
          <a:xfrm>
            <a:off x="162976" y="269747"/>
            <a:ext cx="50898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Yandex Sans Display Light"/>
              </a:rPr>
              <a:t>Расположение осей многомерного массива</a:t>
            </a:r>
          </a:p>
        </p:txBody>
      </p:sp>
    </p:spTree>
    <p:extLst>
      <p:ext uri="{BB962C8B-B14F-4D97-AF65-F5344CB8AC3E}">
        <p14:creationId xmlns:p14="http://schemas.microsoft.com/office/powerpoint/2010/main" val="96624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D60DC40-8A25-4EAB-9CD5-CC927F80F10B}"/>
              </a:ext>
            </a:extLst>
          </p:cNvPr>
          <p:cNvSpPr/>
          <p:nvPr/>
        </p:nvSpPr>
        <p:spPr>
          <a:xfrm>
            <a:off x="593045" y="298775"/>
            <a:ext cx="42915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Функции автозаполнения элементов массива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36DFE1-7870-4088-A927-5439ABFB9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45" y="941806"/>
            <a:ext cx="6016184" cy="3470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995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D60DC40-8A25-4EAB-9CD5-CC927F80F10B}"/>
              </a:ext>
            </a:extLst>
          </p:cNvPr>
          <p:cNvSpPr/>
          <p:nvPr/>
        </p:nvSpPr>
        <p:spPr>
          <a:xfrm>
            <a:off x="317273" y="145698"/>
            <a:ext cx="55755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1" dirty="0"/>
              <a:t>Один и тот же массив в </a:t>
            </a:r>
            <a:r>
              <a:rPr lang="ru-RU" sz="1800" b="1" dirty="0" err="1"/>
              <a:t>NumPy</a:t>
            </a:r>
            <a:r>
              <a:rPr lang="ru-RU" sz="1800" b="1" dirty="0"/>
              <a:t> может </a:t>
            </a:r>
            <a:endParaRPr lang="en-US" sz="1800" b="1" dirty="0"/>
          </a:p>
          <a:p>
            <a:r>
              <a:rPr lang="ru-RU" sz="1800" b="1" dirty="0"/>
              <a:t>иметь разное представление и математически</a:t>
            </a:r>
            <a:endParaRPr lang="en-US" sz="1800" b="1" dirty="0"/>
          </a:p>
          <a:p>
            <a:r>
              <a:rPr lang="ru-RU" sz="1800" b="1" dirty="0"/>
              <a:t>и </a:t>
            </a:r>
            <a:r>
              <a:rPr lang="ru-RU" sz="1800" b="1" dirty="0" err="1"/>
              <a:t>программно</a:t>
            </a:r>
            <a:r>
              <a:rPr lang="ru-RU" sz="1800" b="1" dirty="0"/>
              <a:t> обрабатываться по разному</a:t>
            </a:r>
          </a:p>
        </p:txBody>
      </p:sp>
      <p:pic>
        <p:nvPicPr>
          <p:cNvPr id="5122" name="Picture 2" descr="https://proproprogs.ru/htm/modules/files/numpy-svoystva-i-predstavleniya-massivov-sozdanie-ih-kopiy.files/image001.png">
            <a:extLst>
              <a:ext uri="{FF2B5EF4-FFF2-40B4-BE49-F238E27FC236}">
                <a16:creationId xmlns:a16="http://schemas.microsoft.com/office/drawing/2014/main" id="{EB6EC1B5-A0E8-4C6D-81AD-DA6A69A26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73" y="1406877"/>
            <a:ext cx="539115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71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proproprogs.ru/htm/modules/files/numpy-svoystva-i-predstavleniya-massivov-sozdanie-ih-kopiy.files/image002.png">
            <a:extLst>
              <a:ext uri="{FF2B5EF4-FFF2-40B4-BE49-F238E27FC236}">
                <a16:creationId xmlns:a16="http://schemas.microsoft.com/office/drawing/2014/main" id="{0649B85C-2F3F-4947-965F-21C25F46E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3" y="1192439"/>
            <a:ext cx="6074273" cy="2758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06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sldNum" idx="4294967295"/>
          </p:nvPr>
        </p:nvSpPr>
        <p:spPr>
          <a:xfrm>
            <a:off x="8604647" y="4693444"/>
            <a:ext cx="539353" cy="27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ru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Другая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57</Words>
  <Application>Microsoft Office PowerPoint</Application>
  <PresentationFormat>Экран (16:9)</PresentationFormat>
  <Paragraphs>15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9</vt:i4>
      </vt:variant>
    </vt:vector>
  </HeadingPairs>
  <TitlesOfParts>
    <vt:vector size="19" baseType="lpstr">
      <vt:lpstr>Yandex Sans Display Light</vt:lpstr>
      <vt:lpstr>Segoe UI Light</vt:lpstr>
      <vt:lpstr>Calibri Light</vt:lpstr>
      <vt:lpstr>Open Sans</vt:lpstr>
      <vt:lpstr>Times New Roman</vt:lpstr>
      <vt:lpstr>Calibri</vt:lpstr>
      <vt:lpstr>Arial</vt:lpstr>
      <vt:lpstr>Simple Light</vt:lpstr>
      <vt:lpstr>Тема Office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Инструкция</dc:title>
  <dc:creator>user</dc:creator>
  <cp:lastModifiedBy>user</cp:lastModifiedBy>
  <cp:revision>43</cp:revision>
  <dcterms:modified xsi:type="dcterms:W3CDTF">2024-11-07T20:05:36Z</dcterms:modified>
</cp:coreProperties>
</file>