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15"/>
  </p:notesMasterIdLst>
  <p:sldIdLst>
    <p:sldId id="432" r:id="rId4"/>
    <p:sldId id="433" r:id="rId5"/>
    <p:sldId id="435" r:id="rId6"/>
    <p:sldId id="434" r:id="rId7"/>
    <p:sldId id="436" r:id="rId8"/>
    <p:sldId id="437" r:id="rId9"/>
    <p:sldId id="438" r:id="rId10"/>
    <p:sldId id="439" r:id="rId11"/>
    <p:sldId id="440" r:id="rId12"/>
    <p:sldId id="441" r:id="rId13"/>
    <p:sldId id="26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Segoe UI Light" panose="020B0502040204020203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E4DAC4-5909-4A51-8AC1-08FF4F97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64" y="0"/>
            <a:ext cx="49240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/>
              <a:t>Библиотека </a:t>
            </a:r>
            <a:r>
              <a:rPr lang="en-US" sz="4800" b="1" dirty="0"/>
              <a:t>Matplotlib. </a:t>
            </a:r>
            <a:r>
              <a:rPr lang="ru-RU" sz="4800" b="1" dirty="0"/>
              <a:t>Визуализация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04270" y="1965409"/>
            <a:ext cx="8596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3600" dirty="0"/>
              <a:t>Виды графиков и диаграмм.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Основные элементы диаграммы.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Создание диаграммы.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600" dirty="0"/>
              <a:t>Форматы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741677-7A6A-4ABE-91F2-175ED81C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" y="505488"/>
            <a:ext cx="5707629" cy="45528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B0EF4-6A45-468A-B94C-0CBF1BCAF3D9}"/>
              </a:ext>
            </a:extLst>
          </p:cNvPr>
          <p:cNvSpPr/>
          <p:nvPr/>
        </p:nvSpPr>
        <p:spPr>
          <a:xfrm>
            <a:off x="417688" y="13615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BACKEND’</a:t>
            </a:r>
            <a:r>
              <a:rPr lang="ru-RU" sz="1800" b="1" dirty="0"/>
              <a:t>Ы:</a:t>
            </a:r>
          </a:p>
        </p:txBody>
      </p:sp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proproprogs.ru/htm/modules/files/matplotlib-ustanovka-paketa-i-osnovnye-vozmozhnosti.files/image001.jpg">
            <a:extLst>
              <a:ext uri="{FF2B5EF4-FFF2-40B4-BE49-F238E27FC236}">
                <a16:creationId xmlns:a16="http://schemas.microsoft.com/office/drawing/2014/main" id="{1BDD6826-C370-445B-99E3-79613D7C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027287"/>
            <a:ext cx="5757031" cy="3326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proprogs.ru/htm/modules/files/matplotlib-ustanovka-paketa-i-osnovnye-vozmozhnosti.files/image002.png">
            <a:extLst>
              <a:ext uri="{FF2B5EF4-FFF2-40B4-BE49-F238E27FC236}">
                <a16:creationId xmlns:a16="http://schemas.microsoft.com/office/drawing/2014/main" id="{94198634-0F4E-465B-8AF6-920488B7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89441"/>
            <a:ext cx="6208337" cy="2948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roproprogs.ru/htm/modules/files/matplotlib-ustanovka-paketa-i-osnovnye-vozmozhnosti.files/image003.jpg">
            <a:extLst>
              <a:ext uri="{FF2B5EF4-FFF2-40B4-BE49-F238E27FC236}">
                <a16:creationId xmlns:a16="http://schemas.microsoft.com/office/drawing/2014/main" id="{6BF82627-02B8-43EE-A7E6-FBAE6E6C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8" y="691797"/>
            <a:ext cx="5064011" cy="39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5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roproprogs.ru/htm/modules/files/matplotlib-ustanovka-paketa-i-osnovnye-vozmozhnosti.files/image005.jpg">
            <a:extLst>
              <a:ext uri="{FF2B5EF4-FFF2-40B4-BE49-F238E27FC236}">
                <a16:creationId xmlns:a16="http://schemas.microsoft.com/office/drawing/2014/main" id="{807C5F24-CC0B-4E75-ACD4-1BC59FFA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2" y="0"/>
            <a:ext cx="45847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7219F7-5FD8-4A46-9D83-32FF7A19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4" y="1831654"/>
            <a:ext cx="658269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C7F5F1-086E-4CBE-A215-8A936F4A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4" y="0"/>
            <a:ext cx="58635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00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23</Words>
  <Application>Microsoft Office PowerPoint</Application>
  <PresentationFormat>Экран (16:9)</PresentationFormat>
  <Paragraphs>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Open Sans</vt:lpstr>
      <vt:lpstr>Segoe UI Light</vt:lpstr>
      <vt:lpstr>Calibri Light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42</cp:revision>
  <dcterms:modified xsi:type="dcterms:W3CDTF">2024-11-07T20:10:39Z</dcterms:modified>
</cp:coreProperties>
</file>