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  <p:sldMasterId id="2147483858" r:id="rId3"/>
  </p:sldMasterIdLst>
  <p:notesMasterIdLst>
    <p:notesMasterId r:id="rId9"/>
  </p:notesMasterIdLst>
  <p:handoutMasterIdLst>
    <p:handoutMasterId r:id="rId10"/>
  </p:handoutMasterIdLst>
  <p:sldIdLst>
    <p:sldId id="431" r:id="rId4"/>
    <p:sldId id="432" r:id="rId5"/>
    <p:sldId id="426" r:id="rId6"/>
    <p:sldId id="421" r:id="rId7"/>
    <p:sldId id="363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2"/>
            <p14:sldId id="426"/>
            <p14:sldId id="42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82" d="100"/>
          <a:sy n="82" d="100"/>
        </p:scale>
        <p:origin x="64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8d68df769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8d68df769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c заголовком" type="title">
  <p:cSld name="Титульный слайд c заголовком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198721" y="3172127"/>
            <a:ext cx="93068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98721" y="4878060"/>
            <a:ext cx="9306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A1CCE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93" y="138484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2386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32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2"/>
          </p:nvPr>
        </p:nvSpPr>
        <p:spPr>
          <a:xfrm>
            <a:off x="677335" y="1426195"/>
            <a:ext cx="2615200" cy="3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867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235601" y="2869323"/>
            <a:ext cx="6197200" cy="3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3235601" y="1216853"/>
            <a:ext cx="6197200" cy="1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0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4"/>
          </p:nvPr>
        </p:nvSpPr>
        <p:spPr>
          <a:xfrm>
            <a:off x="9744075" y="1217613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5"/>
          </p:nvPr>
        </p:nvSpPr>
        <p:spPr>
          <a:xfrm>
            <a:off x="9744075" y="244591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6"/>
          </p:nvPr>
        </p:nvSpPr>
        <p:spPr>
          <a:xfrm>
            <a:off x="9744075" y="3674209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7"/>
          </p:nvPr>
        </p:nvSpPr>
        <p:spPr>
          <a:xfrm>
            <a:off x="9744075" y="489182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307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подзаголовок">
  <p:cSld name="Заголовок + подзаголовок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 sz="36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77335" y="1103764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677333" y="1964164"/>
            <a:ext cx="8596800" cy="4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34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77333" y="469564"/>
            <a:ext cx="9062000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430" y="2149396"/>
            <a:ext cx="5170575" cy="3552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75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без заголовка">
  <p:cSld name="Титульный слайд без заголов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117" y="224465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5254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>
  <p:cSld name="Заголовок раздел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5" y="377566"/>
            <a:ext cx="3412608" cy="7716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198721" y="1956391"/>
            <a:ext cx="8636800" cy="2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417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016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336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677333" y="441213"/>
            <a:ext cx="85968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181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8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None/>
              <a:defRPr sz="2400" b="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800" cy="3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800" cy="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600"/>
              <a:buNone/>
              <a:defRPr sz="1067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5706533" y="6385221"/>
            <a:ext cx="79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2509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4400" b="0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3F3F3F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535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14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140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732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68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099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0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071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791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6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59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326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8367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339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47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2700" b="1" i="0" u="none" strike="noStrike" cap="none">
                <a:solidFill>
                  <a:srgbClr val="0035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77333" y="1935127"/>
            <a:ext cx="8596800" cy="41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7240772" y="6248400"/>
            <a:ext cx="184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0957185" y="258651"/>
            <a:ext cx="90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u="none">
                <a:solidFill>
                  <a:srgbClr val="CEDFEA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000" b="1" u="none">
              <a:solidFill>
                <a:srgbClr val="CEDF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8082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069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DB91A7-DC06-4330-95E0-DBA798E84ECC}"/>
              </a:ext>
            </a:extLst>
          </p:cNvPr>
          <p:cNvSpPr txBox="1">
            <a:spLocks/>
          </p:cNvSpPr>
          <p:nvPr/>
        </p:nvSpPr>
        <p:spPr>
          <a:xfrm>
            <a:off x="446867" y="956497"/>
            <a:ext cx="11298265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err="1"/>
              <a:t>Полифорфизм</a:t>
            </a:r>
            <a:r>
              <a:rPr lang="ru-RU" sz="4800" b="1" dirty="0"/>
              <a:t> и абстрактные классы</a:t>
            </a:r>
            <a:endParaRPr lang="ru-RU" sz="4800" dirty="0"/>
          </a:p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0C8D2B-CB4C-4A27-B526-DA03D27994B8}"/>
              </a:ext>
            </a:extLst>
          </p:cNvPr>
          <p:cNvSpPr/>
          <p:nvPr/>
        </p:nvSpPr>
        <p:spPr>
          <a:xfrm>
            <a:off x="342748" y="1983861"/>
            <a:ext cx="114623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Суть полиморфизма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Абстрактные методы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Класс 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Enum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Методы класса и статические методы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Практические задачи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671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D80B1D7-D806-48F5-B833-48732C531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6838" r="28462" b="14034"/>
          <a:stretch/>
        </p:blipFill>
        <p:spPr bwMode="auto">
          <a:xfrm>
            <a:off x="1524000" y="406644"/>
            <a:ext cx="6682153" cy="50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8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B6A1-C57F-4766-99C0-476A70BD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8" y="216068"/>
            <a:ext cx="9062089" cy="607798"/>
          </a:xfrm>
        </p:spPr>
        <p:txBody>
          <a:bodyPr/>
          <a:lstStyle/>
          <a:p>
            <a:r>
              <a:rPr lang="en-US" dirty="0"/>
              <a:t>ENUM</a:t>
            </a:r>
            <a:endParaRPr lang="ru-RU" dirty="0"/>
          </a:p>
        </p:txBody>
      </p:sp>
      <p:pic>
        <p:nvPicPr>
          <p:cNvPr id="3074" name="Picture 2" descr="https://avatars.mds.yandex.net/i?id=5585f9f72310bc362dbe4a100ba9d75a8c90e482-8271677-images-thumbs&amp;n=13">
            <a:extLst>
              <a:ext uri="{FF2B5EF4-FFF2-40B4-BE49-F238E27FC236}">
                <a16:creationId xmlns:a16="http://schemas.microsoft.com/office/drawing/2014/main" id="{43D34C30-B3AD-4419-9D28-8A624E29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9" y="1380277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codingem.com/wp-content/uploads/2021/09/python-enumeration.002.jpeg">
            <a:extLst>
              <a:ext uri="{FF2B5EF4-FFF2-40B4-BE49-F238E27FC236}">
                <a16:creationId xmlns:a16="http://schemas.microsoft.com/office/drawing/2014/main" id="{3294B2BE-69E2-4358-B683-615E2CB9C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8" t="7921" r="21139" b="22508"/>
          <a:stretch/>
        </p:blipFill>
        <p:spPr bwMode="auto">
          <a:xfrm>
            <a:off x="6464174" y="2795258"/>
            <a:ext cx="4381878" cy="300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8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Специалист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26</Words>
  <Application>Microsoft Office PowerPoint</Application>
  <PresentationFormat>Широкоэкранный</PresentationFormat>
  <Paragraphs>13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Noto Sans Symbols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1_Аспект</vt:lpstr>
      <vt:lpstr>1_Office Theme</vt:lpstr>
      <vt:lpstr>Презентация PowerPoint</vt:lpstr>
      <vt:lpstr>Презентация PowerPoint</vt:lpstr>
      <vt:lpstr>Презентация PowerPoint</vt:lpstr>
      <vt:lpstr>ENUM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433</cp:revision>
  <cp:lastPrinted>2019-04-08T14:42:06Z</cp:lastPrinted>
  <dcterms:created xsi:type="dcterms:W3CDTF">2019-04-03T13:32:28Z</dcterms:created>
  <dcterms:modified xsi:type="dcterms:W3CDTF">2024-11-07T18:51:13Z</dcterms:modified>
</cp:coreProperties>
</file>