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43" r:id="rId2"/>
    <p:sldMasterId id="2147483858" r:id="rId3"/>
  </p:sldMasterIdLst>
  <p:notesMasterIdLst>
    <p:notesMasterId r:id="rId10"/>
  </p:notesMasterIdLst>
  <p:handoutMasterIdLst>
    <p:handoutMasterId r:id="rId11"/>
  </p:handoutMasterIdLst>
  <p:sldIdLst>
    <p:sldId id="432" r:id="rId4"/>
    <p:sldId id="433" r:id="rId5"/>
    <p:sldId id="429" r:id="rId6"/>
    <p:sldId id="430" r:id="rId7"/>
    <p:sldId id="431" r:id="rId8"/>
    <p:sldId id="363" r:id="rId9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FDECF5-68C3-4B92-9206-22C66B3CC632}">
          <p14:sldIdLst>
            <p14:sldId id="432"/>
            <p14:sldId id="433"/>
            <p14:sldId id="429"/>
            <p14:sldId id="430"/>
            <p14:sldId id="431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86C"/>
    <a:srgbClr val="175A9F"/>
    <a:srgbClr val="1369C1"/>
    <a:srgbClr val="F8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8" autoAdjust="0"/>
    <p:restoredTop sz="95953" autoAdjust="0"/>
  </p:normalViewPr>
  <p:slideViewPr>
    <p:cSldViewPr snapToGrid="0">
      <p:cViewPr>
        <p:scale>
          <a:sx n="75" d="100"/>
          <a:sy n="75" d="100"/>
        </p:scale>
        <p:origin x="1152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000" y="4095784"/>
            <a:ext cx="10560000" cy="810000"/>
          </a:xfrm>
        </p:spPr>
        <p:txBody>
          <a:bodyPr anchor="b">
            <a:normAutofit/>
          </a:bodyPr>
          <a:lstStyle>
            <a:lvl1pPr algn="ctr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0367"/>
            <a:ext cx="9144000" cy="45514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81" y="2635556"/>
            <a:ext cx="8265041" cy="1586888"/>
          </a:xfrm>
          <a:prstGeom prst="rect">
            <a:avLst/>
          </a:prstGeom>
        </p:spPr>
      </p:pic>
      <p:sp>
        <p:nvSpPr>
          <p:cNvPr id="10" name="Нижний колонтитул 3"/>
          <p:cNvSpPr>
            <a:spLocks noGrp="1"/>
          </p:cNvSpPr>
          <p:nvPr userDrawn="1"/>
        </p:nvSpPr>
        <p:spPr>
          <a:xfrm>
            <a:off x="4038600" y="6484254"/>
            <a:ext cx="411480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www.specialist.ru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591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042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7657"/>
            <a:ext cx="10515600" cy="37193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838200" y="1804173"/>
            <a:ext cx="10515600" cy="54000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64716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82" y="222224"/>
            <a:ext cx="5177108" cy="31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0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770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514"/>
            <a:ext cx="5157787" cy="6515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53513"/>
            <a:ext cx="5183188" cy="6515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88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58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9324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308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39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1379" y="1352550"/>
            <a:ext cx="6439191" cy="468821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 userDrawn="1"/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306900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5" y="2943330"/>
            <a:ext cx="5177108" cy="3151371"/>
          </a:xfrm>
          <a:prstGeom prst="rect">
            <a:avLst/>
          </a:prstGeom>
        </p:spPr>
      </p:pic>
      <p:sp>
        <p:nvSpPr>
          <p:cNvPr id="16" name="Прямоугольник 15"/>
          <p:cNvSpPr/>
          <p:nvPr userDrawn="1"/>
        </p:nvSpPr>
        <p:spPr>
          <a:xfrm>
            <a:off x="1126993" y="2946605"/>
            <a:ext cx="1905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info@specialist.ru</a:t>
            </a: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26994" y="3288435"/>
            <a:ext cx="2064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+7 (495) 232-32-16</a:t>
            </a:r>
          </a:p>
        </p:txBody>
      </p:sp>
      <p:sp>
        <p:nvSpPr>
          <p:cNvPr id="18" name="Заголовок 1"/>
          <p:cNvSpPr txBox="1">
            <a:spLocks/>
          </p:cNvSpPr>
          <p:nvPr userDrawn="1"/>
        </p:nvSpPr>
        <p:spPr>
          <a:xfrm>
            <a:off x="1884219" y="410160"/>
            <a:ext cx="9469581" cy="2220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Выбирайте Центр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«Специалист» – крупнейший учебный центр России! </a:t>
            </a:r>
            <a:endParaRPr lang="ru-RU" sz="3600" dirty="0">
              <a:solidFill>
                <a:schemeClr val="accent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0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3492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36931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76694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7242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7954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0751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7946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9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21546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82029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01874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73064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0119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31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49.png"/><Relationship Id="rId2" Type="http://schemas.openxmlformats.org/officeDocument/2006/relationships/slideLayout" Target="../slideLayouts/slideLayout21.xml"/><Relationship Id="rId16" Type="http://schemas.openxmlformats.org/officeDocument/2006/relationships/hyperlink" Target="http://www.specialist.ru/" TargetMode="Externa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image" Target="../media/image48.png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4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image" Target="../media/image55.png"/><Relationship Id="rId2" Type="http://schemas.openxmlformats.org/officeDocument/2006/relationships/slideLayout" Target="../slideLayouts/slideLayout33.xml"/><Relationship Id="rId16" Type="http://schemas.openxmlformats.org/officeDocument/2006/relationships/image" Target="../media/image54.jpe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72" y="6380054"/>
            <a:ext cx="2893329" cy="292584"/>
          </a:xfrm>
          <a:prstGeom prst="rect">
            <a:avLst/>
          </a:prstGeom>
        </p:spPr>
      </p:pic>
      <p:pic>
        <p:nvPicPr>
          <p:cNvPr id="9" name="Объект 7"/>
          <p:cNvPicPr>
            <a:picLocks noGrp="1"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189230"/>
            <a:ext cx="2706332" cy="4834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2">
            <a:hlinkClick r:id="rId16"/>
          </p:cNvPr>
          <p:cNvSpPr>
            <a:spLocks noGrp="1"/>
          </p:cNvSpPr>
          <p:nvPr userDrawn="1"/>
        </p:nvSpPr>
        <p:spPr>
          <a:xfrm>
            <a:off x="8816547" y="6339473"/>
            <a:ext cx="2537253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>
                <a:solidFill>
                  <a:schemeClr val="bg1"/>
                </a:solidFill>
                <a:latin typeface="Myriad Pro" panose="020B0503030403020204" pitchFamily="34" charset="0"/>
              </a:rPr>
              <a:t>www.specialist.ru</a:t>
            </a:r>
            <a:endParaRPr lang="ru-RU" sz="12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2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2E75B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7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86" lvl="1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22" lvl="2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40" lvl="3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178" lvl="4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3857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4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343352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sz="6400" b="1" kern="0">
                <a:latin typeface="Times New Roman" panose="02020603050405020304" pitchFamily="18" charset="0"/>
                <a:ea typeface="Times New Roman" panose="02020603050405020304" pitchFamily="18" charset="0"/>
              </a:rPr>
              <a:t>языке Python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" y="230166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6D3B8F-8579-4C89-BF2E-AD069131C0C8}"/>
              </a:ext>
            </a:extLst>
          </p:cNvPr>
          <p:cNvSpPr txBox="1">
            <a:spLocks/>
          </p:cNvSpPr>
          <p:nvPr/>
        </p:nvSpPr>
        <p:spPr>
          <a:xfrm>
            <a:off x="424811" y="324703"/>
            <a:ext cx="11767189" cy="74754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Yandex Sans Text Light" panose="02000000000000000000" pitchFamily="2" charset="-52"/>
              </a:rPr>
              <a:t>Отношения между классами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39079-7DD4-42C4-8581-13C86EC14212}"/>
              </a:ext>
            </a:extLst>
          </p:cNvPr>
          <p:cNvSpPr/>
          <p:nvPr/>
        </p:nvSpPr>
        <p:spPr>
          <a:xfrm>
            <a:off x="424811" y="1630770"/>
            <a:ext cx="1146239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400" dirty="0">
                <a:latin typeface="Yandex Sans Text Light" panose="02000000000000000000" pitchFamily="2" charset="-52"/>
              </a:rPr>
              <a:t>Виды отношений между классами.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400" dirty="0">
                <a:latin typeface="Yandex Sans Text Light" panose="02000000000000000000" pitchFamily="2" charset="-52"/>
              </a:rPr>
              <a:t>Отношение "Агрегация".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400" dirty="0">
                <a:latin typeface="Yandex Sans Text Light" panose="02000000000000000000" pitchFamily="2" charset="-52"/>
              </a:rPr>
              <a:t>Отношение "Композиция“</a:t>
            </a:r>
            <a:endParaRPr lang="en-US" sz="4400" dirty="0">
              <a:latin typeface="Yandex Sans Text Light" panose="02000000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4400" dirty="0">
                <a:latin typeface="Yandex Sans Text Light" panose="02000000000000000000" pitchFamily="2" charset="-52"/>
              </a:rPr>
              <a:t>Вложенные классы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400" dirty="0">
                <a:latin typeface="Yandex Sans Text Light" panose="02000000000000000000" pitchFamily="2" charset="-52"/>
              </a:rPr>
              <a:t>Взаимодействие между классами на примере </a:t>
            </a:r>
            <a:r>
              <a:rPr lang="en-US" sz="4400" dirty="0">
                <a:latin typeface="Yandex Sans Text Light" panose="02000000000000000000" pitchFamily="2" charset="-52"/>
              </a:rPr>
              <a:t>ORM Alchemy</a:t>
            </a:r>
            <a:endParaRPr lang="ru-RU" sz="4400" dirty="0">
              <a:latin typeface="Yandex Sans Text Light" panose="020000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E4D20A-452E-455D-BA85-71B8031E4388}"/>
              </a:ext>
            </a:extLst>
          </p:cNvPr>
          <p:cNvSpPr/>
          <p:nvPr/>
        </p:nvSpPr>
        <p:spPr>
          <a:xfrm>
            <a:off x="9670750" y="1235799"/>
            <a:ext cx="1199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(4 </a:t>
            </a:r>
            <a:r>
              <a:rPr lang="ru-RU" sz="2000" b="1" dirty="0" err="1"/>
              <a:t>ак</a:t>
            </a:r>
            <a:r>
              <a:rPr lang="ru-RU" sz="2000" b="1" dirty="0"/>
              <a:t>. ч.)</a:t>
            </a:r>
          </a:p>
        </p:txBody>
      </p:sp>
    </p:spTree>
    <p:extLst>
      <p:ext uri="{BB962C8B-B14F-4D97-AF65-F5344CB8AC3E}">
        <p14:creationId xmlns:p14="http://schemas.microsoft.com/office/powerpoint/2010/main" val="11414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/>
            <a:fld id="{1519AFA1-E01F-4869-9A2C-AE6B64FF5724}" type="slidenum">
              <a:rPr lang="ru-RU">
                <a:solidFill>
                  <a:prstClr val="white"/>
                </a:solidFill>
              </a:rPr>
              <a:pPr defTabSz="914400"/>
              <a:t>3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174C90-0852-4732-A61D-A1F3CC42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136523"/>
            <a:ext cx="6064006" cy="4108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3C475B-E0FA-42A1-91F1-F49BBE1B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43" y="2704152"/>
            <a:ext cx="5986347" cy="3417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536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/>
            <a:fld id="{1519AFA1-E01F-4869-9A2C-AE6B64FF5724}" type="slidenum">
              <a:rPr lang="ru-RU">
                <a:solidFill>
                  <a:prstClr val="white"/>
                </a:solidFill>
              </a:rPr>
              <a:pPr defTabSz="914400"/>
              <a:t>4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EEDB05-C3A0-47F6-BCEA-77AB37DBC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77" y="263228"/>
            <a:ext cx="5735123" cy="2935034"/>
          </a:xfrm>
          <a:prstGeom prst="rect">
            <a:avLst/>
          </a:prstGeom>
        </p:spPr>
      </p:pic>
      <p:pic>
        <p:nvPicPr>
          <p:cNvPr id="1026" name="Picture 2" descr="Наследование в Java, композиция и агрегирование, отношения между классами">
            <a:extLst>
              <a:ext uri="{FF2B5EF4-FFF2-40B4-BE49-F238E27FC236}">
                <a16:creationId xmlns:a16="http://schemas.microsoft.com/office/drawing/2014/main" id="{ACFE0E81-81B4-4B57-AD99-9CDFE533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361" y="3429000"/>
            <a:ext cx="6272434" cy="283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68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/>
            <a:fld id="{1519AFA1-E01F-4869-9A2C-AE6B64FF5724}" type="slidenum">
              <a:rPr lang="ru-RU">
                <a:solidFill>
                  <a:prstClr val="white"/>
                </a:solidFill>
              </a:rPr>
              <a:pPr defTabSz="914400"/>
              <a:t>5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Классы">
            <a:extLst>
              <a:ext uri="{FF2B5EF4-FFF2-40B4-BE49-F238E27FC236}">
                <a16:creationId xmlns:a16="http://schemas.microsoft.com/office/drawing/2014/main" id="{30D4BBF9-966A-421F-8E31-4EC8033E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21" y="729577"/>
            <a:ext cx="6854787" cy="502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пециалист">
      <a:dk1>
        <a:sysClr val="windowText" lastClr="000000"/>
      </a:dk1>
      <a:lt1>
        <a:sysClr val="window" lastClr="FFFFFF"/>
      </a:lt1>
      <a:dk2>
        <a:srgbClr val="2E75B6"/>
      </a:dk2>
      <a:lt2>
        <a:srgbClr val="F8F8F8"/>
      </a:lt2>
      <a:accent1>
        <a:srgbClr val="2E75B6"/>
      </a:accent1>
      <a:accent2>
        <a:srgbClr val="B2B2B2"/>
      </a:accent2>
      <a:accent3>
        <a:srgbClr val="ED9127"/>
      </a:accent3>
      <a:accent4>
        <a:srgbClr val="808080"/>
      </a:accent4>
      <a:accent5>
        <a:srgbClr val="5F5F5F"/>
      </a:accent5>
      <a:accent6>
        <a:srgbClr val="4D4D4D"/>
      </a:accent6>
      <a:hlink>
        <a:srgbClr val="2E75B6"/>
      </a:hlink>
      <a:folHlink>
        <a:srgbClr val="919191"/>
      </a:folHlink>
    </a:clrScheme>
    <a:fontScheme name="Новый специалис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специалиста (без слайдов).potx" id="{EEA6CBE0-5BEA-473D-B54D-403E495B247F}" vid="{3DCA0052-605D-40A0-8378-5EB23E0C975E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9129</TotalTime>
  <Words>41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Myriad Pro</vt:lpstr>
      <vt:lpstr>Open Sans</vt:lpstr>
      <vt:lpstr>Segoe UI Light</vt:lpstr>
      <vt:lpstr>Times New Roman</vt:lpstr>
      <vt:lpstr>Trebuchet MS</vt:lpstr>
      <vt:lpstr>Wingdings 3</vt:lpstr>
      <vt:lpstr>Yandex Sans Text Light</vt:lpstr>
      <vt:lpstr>Аспект</vt:lpstr>
      <vt:lpstr>Тема Office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436</cp:revision>
  <cp:lastPrinted>2019-04-08T14:42:06Z</cp:lastPrinted>
  <dcterms:created xsi:type="dcterms:W3CDTF">2019-04-03T13:32:28Z</dcterms:created>
  <dcterms:modified xsi:type="dcterms:W3CDTF">2024-11-07T18:53:20Z</dcterms:modified>
</cp:coreProperties>
</file>