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58" r:id="rId2"/>
  </p:sldMasterIdLst>
  <p:notesMasterIdLst>
    <p:notesMasterId r:id="rId8"/>
  </p:notesMasterIdLst>
  <p:handoutMasterIdLst>
    <p:handoutMasterId r:id="rId9"/>
  </p:handoutMasterIdLst>
  <p:sldIdLst>
    <p:sldId id="432" r:id="rId3"/>
    <p:sldId id="433" r:id="rId4"/>
    <p:sldId id="434" r:id="rId5"/>
    <p:sldId id="435" r:id="rId6"/>
    <p:sldId id="363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2"/>
            <p14:sldId id="433"/>
            <p14:sldId id="434"/>
            <p14:sldId id="435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8" autoAdjust="0"/>
    <p:restoredTop sz="95953" autoAdjust="0"/>
  </p:normalViewPr>
  <p:slideViewPr>
    <p:cSldViewPr snapToGrid="0">
      <p:cViewPr varScale="1">
        <p:scale>
          <a:sx n="82" d="100"/>
          <a:sy n="82" d="100"/>
        </p:scale>
        <p:origin x="64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4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744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848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438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597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990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675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256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589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44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531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824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364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748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6400" b="1" kern="0">
                <a:latin typeface="Times New Roman" panose="02020603050405020304" pitchFamily="18" charset="0"/>
                <a:ea typeface="Times New Roman" panose="02020603050405020304" pitchFamily="18" charset="0"/>
              </a:rPr>
              <a:t>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E70E45-0B7A-435E-A766-AFAA5D656079}"/>
              </a:ext>
            </a:extLst>
          </p:cNvPr>
          <p:cNvSpPr/>
          <p:nvPr/>
        </p:nvSpPr>
        <p:spPr>
          <a:xfrm>
            <a:off x="570368" y="2048501"/>
            <a:ext cx="81300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3200" dirty="0"/>
              <a:t>Множественное наследование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 err="1"/>
              <a:t>Миксины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 err="1"/>
              <a:t>Декрипторы</a:t>
            </a:r>
            <a:r>
              <a:rPr lang="ru-RU" sz="3200" dirty="0"/>
              <a:t> классов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Абстрактные классы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Наследование исключений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Менеджеры контекстов. Оператор </a:t>
            </a:r>
            <a:r>
              <a:rPr lang="ru-RU" sz="3200" dirty="0" err="1"/>
              <a:t>with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Практические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B5ED82-C236-49D4-8A19-A73DC11631EE}"/>
              </a:ext>
            </a:extLst>
          </p:cNvPr>
          <p:cNvSpPr/>
          <p:nvPr/>
        </p:nvSpPr>
        <p:spPr>
          <a:xfrm>
            <a:off x="371192" y="220477"/>
            <a:ext cx="79813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/>
              <a:t>Множественное наследование</a:t>
            </a:r>
          </a:p>
          <a:p>
            <a:r>
              <a:rPr lang="ru-RU" sz="4000" b="1" dirty="0"/>
              <a:t>и абстракция</a:t>
            </a:r>
          </a:p>
        </p:txBody>
      </p:sp>
    </p:spTree>
    <p:extLst>
      <p:ext uri="{BB962C8B-B14F-4D97-AF65-F5344CB8AC3E}">
        <p14:creationId xmlns:p14="http://schemas.microsoft.com/office/powerpoint/2010/main" val="13316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FC8F31-D710-4535-9ABB-D0B960DB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0" y="1191492"/>
            <a:ext cx="6802455" cy="47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7. Mixins - убираем дублирование кода | Django уроки">
            <a:extLst>
              <a:ext uri="{FF2B5EF4-FFF2-40B4-BE49-F238E27FC236}">
                <a16:creationId xmlns:a16="http://schemas.microsoft.com/office/drawing/2014/main" id="{199970E4-EE43-4B8D-A03A-56CACBF4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716357"/>
            <a:ext cx="9878396" cy="218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5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9132</TotalTime>
  <Words>27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Segoe UI Light</vt:lpstr>
      <vt:lpstr>Times New Roman</vt:lpstr>
      <vt:lpstr>Trebuchet MS</vt:lpstr>
      <vt:lpstr>Wingdings 3</vt:lpstr>
      <vt:lpstr>Аспект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435</cp:revision>
  <cp:lastPrinted>2019-04-08T14:42:06Z</cp:lastPrinted>
  <dcterms:created xsi:type="dcterms:W3CDTF">2019-04-03T13:32:28Z</dcterms:created>
  <dcterms:modified xsi:type="dcterms:W3CDTF">2024-11-07T18:52:14Z</dcterms:modified>
</cp:coreProperties>
</file>