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9"/>
  </p:notesMasterIdLst>
  <p:sldIdLst>
    <p:sldId id="432" r:id="rId4"/>
    <p:sldId id="433" r:id="rId5"/>
    <p:sldId id="434" r:id="rId6"/>
    <p:sldId id="435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Segoe UI Light" panose="020B0502040204020203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07" autoAdjust="0"/>
  </p:normalViewPr>
  <p:slideViewPr>
    <p:cSldViewPr snapToGrid="0">
      <p:cViewPr varScale="1">
        <p:scale>
          <a:sx n="85" d="100"/>
          <a:sy n="85" d="100"/>
        </p:scale>
        <p:origin x="147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318608" y="590732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5">
              <a:buClrTx/>
            </a:pPr>
            <a:r>
              <a:rPr lang="ru-RU" sz="5400" b="1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Основы использования шаблонов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126847" y="1843966"/>
            <a:ext cx="85967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defTabSz="342900">
              <a:buClrTx/>
              <a:buFont typeface="+mj-lt"/>
              <a:buAutoNum type="arabicParenR"/>
            </a:pPr>
            <a:r>
              <a:rPr lang="ru-RU" sz="4000" kern="1200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Передача данных из приложения в шаблоны.</a:t>
            </a:r>
          </a:p>
          <a:p>
            <a:pPr marL="514350" indent="-514350" defTabSz="342900">
              <a:buClrTx/>
              <a:buFont typeface="+mj-lt"/>
              <a:buAutoNum type="arabicParenR"/>
            </a:pPr>
            <a:r>
              <a:rPr lang="ru-RU" sz="4000" kern="1200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Использование циклов и выбора в шаблонах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FE776E-5A99-4E56-AA7A-FDA0D0CC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6" y="783616"/>
            <a:ext cx="6380806" cy="38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5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CA2ED5B-22D3-4D35-B305-E60EEA532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5" b="15062"/>
          <a:stretch/>
        </p:blipFill>
        <p:spPr bwMode="auto">
          <a:xfrm>
            <a:off x="444500" y="551039"/>
            <a:ext cx="6019800" cy="404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17</Words>
  <Application>Microsoft Office PowerPoint</Application>
  <PresentationFormat>Экран (16:9)</PresentationFormat>
  <Paragraphs>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5" baseType="lpstr">
      <vt:lpstr>Open Sans</vt:lpstr>
      <vt:lpstr>Segoe UI Light</vt:lpstr>
      <vt:lpstr>Calibri Light</vt:lpstr>
      <vt:lpstr>Yandex Sans Text Light</vt:lpstr>
      <vt:lpstr>Times New Roman</vt:lpstr>
      <vt:lpstr>Calibri</vt:lpstr>
      <vt:lpstr>Arial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36</cp:revision>
  <dcterms:modified xsi:type="dcterms:W3CDTF">2024-11-07T19:02:35Z</dcterms:modified>
</cp:coreProperties>
</file>