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9"/>
  </p:notesMasterIdLst>
  <p:sldIdLst>
    <p:sldId id="432" r:id="rId4"/>
    <p:sldId id="433" r:id="rId5"/>
    <p:sldId id="434" r:id="rId6"/>
    <p:sldId id="435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Segoe UI Light" panose="020B0502040204020203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5">
              <a:buClrTx/>
            </a:pPr>
            <a:r>
              <a:rPr lang="ru-RU" sz="5400" b="1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Хранение и работа с данными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38136" y="1708499"/>
            <a:ext cx="859679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Способы хранения данных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Создание и администрирование БД.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Схема БД: таблицы, связи между ними, ключи.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Отображение данных в БД на объекты приложения (ORM).</a:t>
            </a:r>
          </a:p>
          <a:p>
            <a:pPr marL="514350" indent="-514350" defTabSz="342900">
              <a:buClrTx/>
              <a:buFont typeface="+mj-lt"/>
              <a:buAutoNum type="arabicParenR"/>
            </a:pPr>
            <a:r>
              <a:rPr lang="ru-RU" sz="2800" kern="1200" dirty="0">
                <a:solidFill>
                  <a:prstClr val="black"/>
                </a:solidFill>
                <a:latin typeface="Yandex Sans Text Light" panose="02000000000000000000" pitchFamily="2" charset="-52"/>
              </a:rPr>
              <a:t>Реализация операций выборки, создания, удаления и изменения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proprogs.ru/htm/django4/files/django4-chto-takoe-bd-sql-i-orm-sozdanie-pervoy-modeli.files/image002.jpg">
            <a:extLst>
              <a:ext uri="{FF2B5EF4-FFF2-40B4-BE49-F238E27FC236}">
                <a16:creationId xmlns:a16="http://schemas.microsoft.com/office/drawing/2014/main" id="{1F47778E-0C80-4935-9684-5AF4945A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8" y="849667"/>
            <a:ext cx="7024512" cy="316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D6BE7E-81E6-47AF-B32C-43CA878E3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5"/>
          <a:stretch/>
        </p:blipFill>
        <p:spPr>
          <a:xfrm>
            <a:off x="620884" y="991306"/>
            <a:ext cx="6100874" cy="316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46</Words>
  <Application>Microsoft Office PowerPoint</Application>
  <PresentationFormat>Экран 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Open Sans</vt:lpstr>
      <vt:lpstr>Segoe UI Light</vt:lpstr>
      <vt:lpstr>Calibri Light</vt:lpstr>
      <vt:lpstr>Yandex Sans Text Light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38</cp:revision>
  <dcterms:modified xsi:type="dcterms:W3CDTF">2024-11-07T19:44:59Z</dcterms:modified>
</cp:coreProperties>
</file>