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  <p:sldMasterId id="2147483675" r:id="rId2"/>
    <p:sldMasterId id="2147483677" r:id="rId3"/>
  </p:sldMasterIdLst>
  <p:notesMasterIdLst>
    <p:notesMasterId r:id="rId9"/>
  </p:notesMasterIdLst>
  <p:sldIdLst>
    <p:sldId id="432" r:id="rId4"/>
    <p:sldId id="433" r:id="rId5"/>
    <p:sldId id="435" r:id="rId6"/>
    <p:sldId id="434" r:id="rId7"/>
    <p:sldId id="264" r:id="rId8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Calibri Light" panose="020F0302020204030204" pitchFamily="34" charset="0"/>
      <p:regular r:id="rId14"/>
      <p:italic r:id="rId15"/>
    </p:embeddedFont>
    <p:embeddedFont>
      <p:font typeface="Open Sans" panose="020B0604020202020204" charset="0"/>
      <p:regular r:id="rId16"/>
      <p:bold r:id="rId17"/>
      <p:italic r:id="rId18"/>
      <p:boldItalic r:id="rId19"/>
    </p:embeddedFont>
    <p:embeddedFont>
      <p:font typeface="Segoe UI Light" panose="020B0502040204020203" pitchFamily="34" charset="0"/>
      <p:regular r:id="rId20"/>
      <p: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5407" autoAdjust="0"/>
  </p:normalViewPr>
  <p:slideViewPr>
    <p:cSldViewPr snapToGrid="0">
      <p:cViewPr varScale="1">
        <p:scale>
          <a:sx n="85" d="100"/>
          <a:sy n="85" d="100"/>
        </p:scale>
        <p:origin x="1476" y="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Master" Target="slideMasters/slideMaster3.xml"/><Relationship Id="rId21" Type="http://schemas.openxmlformats.org/officeDocument/2006/relationships/font" Target="fonts/font12.fntdata"/><Relationship Id="rId7" Type="http://schemas.openxmlformats.org/officeDocument/2006/relationships/slide" Target="slides/slide4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font" Target="fonts/font2.fntdata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font" Target="fonts/font6.fntdata"/><Relationship Id="rId23" Type="http://schemas.openxmlformats.org/officeDocument/2006/relationships/viewProps" Target="viewProp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1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aa7d6fd385_2_17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6" name="Google Shape;236;g2aa7d6fd385_2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опросы">
  <p:cSld name="Вопросы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/>
        </p:nvSpPr>
        <p:spPr>
          <a:xfrm>
            <a:off x="950096" y="2002142"/>
            <a:ext cx="2738120" cy="9543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 fontScale="92500" lnSpcReduction="2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Open Sans"/>
              <a:buNone/>
            </a:pPr>
            <a:r>
              <a:rPr lang="ru" sz="4400" b="1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rPr>
              <a:t>Спасибо 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Open Sans"/>
              <a:buNone/>
            </a:pPr>
            <a:r>
              <a:rPr lang="ru" sz="2700" b="1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rPr>
              <a:t>за внимание!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20"/>
          <p:cNvSpPr txBox="1"/>
          <p:nvPr/>
        </p:nvSpPr>
        <p:spPr>
          <a:xfrm>
            <a:off x="950096" y="2907074"/>
            <a:ext cx="2738120" cy="5681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Open Sans"/>
              <a:buNone/>
            </a:pPr>
            <a:r>
              <a:rPr lang="ru" sz="24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rPr>
              <a:t>Ваши вопросы…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9" name="Google Shape;109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15140" y="259240"/>
            <a:ext cx="4803326" cy="4803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secHead">
  <p:cSld name="SECTION_HEADER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>
            <a:spLocks noGrp="1"/>
          </p:cNvSpPr>
          <p:nvPr>
            <p:ph type="title"/>
          </p:nvPr>
        </p:nvSpPr>
        <p:spPr>
          <a:xfrm>
            <a:off x="521495" y="1491853"/>
            <a:ext cx="7021116" cy="18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300"/>
              <a:buFont typeface="Open Sans"/>
              <a:buNone/>
              <a:defRPr sz="33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24"/>
          <p:cNvSpPr txBox="1">
            <a:spLocks noGrp="1"/>
          </p:cNvSpPr>
          <p:nvPr>
            <p:ph type="body" idx="1"/>
          </p:nvPr>
        </p:nvSpPr>
        <p:spPr>
          <a:xfrm>
            <a:off x="521494" y="3442097"/>
            <a:ext cx="7021116" cy="10203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2300"/>
              <a:buFont typeface="Open Sans"/>
              <a:buNone/>
              <a:defRPr sz="1800">
                <a:solidFill>
                  <a:schemeClr val="accent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Open Sans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Open Sans"/>
              <a:buNone/>
              <a:defRPr sz="14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Font typeface="Open Sans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Font typeface="Open Sans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30" name="Google Shape;130;p24"/>
          <p:cNvSpPr txBox="1">
            <a:spLocks noGrp="1"/>
          </p:cNvSpPr>
          <p:nvPr>
            <p:ph type="dt" idx="10"/>
          </p:nvPr>
        </p:nvSpPr>
        <p:spPr>
          <a:xfrm>
            <a:off x="575310" y="4693223"/>
            <a:ext cx="13500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24"/>
          <p:cNvSpPr txBox="1">
            <a:spLocks noGrp="1"/>
          </p:cNvSpPr>
          <p:nvPr>
            <p:ph type="ftr" idx="11"/>
          </p:nvPr>
        </p:nvSpPr>
        <p:spPr>
          <a:xfrm>
            <a:off x="2061210" y="4693223"/>
            <a:ext cx="27000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24"/>
          <p:cNvSpPr txBox="1">
            <a:spLocks noGrp="1"/>
          </p:cNvSpPr>
          <p:nvPr>
            <p:ph type="sldNum" idx="12"/>
          </p:nvPr>
        </p:nvSpPr>
        <p:spPr>
          <a:xfrm>
            <a:off x="8275830" y="4693223"/>
            <a:ext cx="5400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>
  <p:cSld name="Два объекта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5"/>
          <p:cNvSpPr txBox="1">
            <a:spLocks noGrp="1"/>
          </p:cNvSpPr>
          <p:nvPr>
            <p:ph type="dt" idx="10"/>
          </p:nvPr>
        </p:nvSpPr>
        <p:spPr>
          <a:xfrm>
            <a:off x="575310" y="4693223"/>
            <a:ext cx="13500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25"/>
          <p:cNvSpPr txBox="1">
            <a:spLocks noGrp="1"/>
          </p:cNvSpPr>
          <p:nvPr>
            <p:ph type="ftr" idx="11"/>
          </p:nvPr>
        </p:nvSpPr>
        <p:spPr>
          <a:xfrm>
            <a:off x="2061210" y="4693223"/>
            <a:ext cx="27000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25"/>
          <p:cNvSpPr txBox="1">
            <a:spLocks noGrp="1"/>
          </p:cNvSpPr>
          <p:nvPr>
            <p:ph type="sldNum" idx="12"/>
          </p:nvPr>
        </p:nvSpPr>
        <p:spPr>
          <a:xfrm>
            <a:off x="8275830" y="4693223"/>
            <a:ext cx="5400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137" name="Google Shape;137;p25"/>
          <p:cNvSpPr txBox="1">
            <a:spLocks noGrp="1"/>
          </p:cNvSpPr>
          <p:nvPr>
            <p:ph type="title"/>
          </p:nvPr>
        </p:nvSpPr>
        <p:spPr>
          <a:xfrm>
            <a:off x="529590" y="273843"/>
            <a:ext cx="7020000" cy="9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25"/>
          <p:cNvSpPr txBox="1">
            <a:spLocks noGrp="1"/>
          </p:cNvSpPr>
          <p:nvPr>
            <p:ph type="body" idx="1"/>
          </p:nvPr>
        </p:nvSpPr>
        <p:spPr>
          <a:xfrm>
            <a:off x="529828" y="1500018"/>
            <a:ext cx="3375000" cy="2970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39" name="Google Shape;139;p25"/>
          <p:cNvSpPr txBox="1">
            <a:spLocks noGrp="1"/>
          </p:cNvSpPr>
          <p:nvPr>
            <p:ph type="body" idx="2"/>
          </p:nvPr>
        </p:nvSpPr>
        <p:spPr>
          <a:xfrm>
            <a:off x="4167610" y="1500018"/>
            <a:ext cx="3375000" cy="2970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>
  <p:cSld name="Сравнение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6"/>
          <p:cNvSpPr txBox="1">
            <a:spLocks noGrp="1"/>
          </p:cNvSpPr>
          <p:nvPr>
            <p:ph type="body" idx="1"/>
          </p:nvPr>
        </p:nvSpPr>
        <p:spPr>
          <a:xfrm>
            <a:off x="521493" y="1491852"/>
            <a:ext cx="3375000" cy="6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Open Sans"/>
              <a:buNone/>
              <a:defRPr sz="1700" b="1">
                <a:solidFill>
                  <a:schemeClr val="accent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Open Sans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Open Sans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Font typeface="Open Sans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Font typeface="Open Sans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142" name="Google Shape;142;p26"/>
          <p:cNvSpPr txBox="1">
            <a:spLocks noGrp="1"/>
          </p:cNvSpPr>
          <p:nvPr>
            <p:ph type="dt" idx="10"/>
          </p:nvPr>
        </p:nvSpPr>
        <p:spPr>
          <a:xfrm>
            <a:off x="575310" y="4693223"/>
            <a:ext cx="13500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26"/>
          <p:cNvSpPr txBox="1">
            <a:spLocks noGrp="1"/>
          </p:cNvSpPr>
          <p:nvPr>
            <p:ph type="ftr" idx="11"/>
          </p:nvPr>
        </p:nvSpPr>
        <p:spPr>
          <a:xfrm>
            <a:off x="2061210" y="4693223"/>
            <a:ext cx="27000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26"/>
          <p:cNvSpPr txBox="1">
            <a:spLocks noGrp="1"/>
          </p:cNvSpPr>
          <p:nvPr>
            <p:ph type="sldNum" idx="12"/>
          </p:nvPr>
        </p:nvSpPr>
        <p:spPr>
          <a:xfrm>
            <a:off x="8275830" y="4693223"/>
            <a:ext cx="5400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145" name="Google Shape;145;p26"/>
          <p:cNvSpPr txBox="1">
            <a:spLocks noGrp="1"/>
          </p:cNvSpPr>
          <p:nvPr>
            <p:ph type="title"/>
          </p:nvPr>
        </p:nvSpPr>
        <p:spPr>
          <a:xfrm>
            <a:off x="529590" y="273843"/>
            <a:ext cx="7020000" cy="9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26"/>
          <p:cNvSpPr txBox="1">
            <a:spLocks noGrp="1"/>
          </p:cNvSpPr>
          <p:nvPr>
            <p:ph type="body" idx="2"/>
          </p:nvPr>
        </p:nvSpPr>
        <p:spPr>
          <a:xfrm>
            <a:off x="4163853" y="1491852"/>
            <a:ext cx="3375000" cy="6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Open Sans"/>
              <a:buNone/>
              <a:defRPr sz="1700" b="1">
                <a:solidFill>
                  <a:schemeClr val="accent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Open Sans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Open Sans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Font typeface="Open Sans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Font typeface="Open Sans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147" name="Google Shape;147;p26"/>
          <p:cNvSpPr txBox="1">
            <a:spLocks noGrp="1"/>
          </p:cNvSpPr>
          <p:nvPr>
            <p:ph type="body" idx="3"/>
          </p:nvPr>
        </p:nvSpPr>
        <p:spPr>
          <a:xfrm>
            <a:off x="529828" y="2228850"/>
            <a:ext cx="3375000" cy="2241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48" name="Google Shape;148;p26"/>
          <p:cNvSpPr txBox="1">
            <a:spLocks noGrp="1"/>
          </p:cNvSpPr>
          <p:nvPr>
            <p:ph type="body" idx="4"/>
          </p:nvPr>
        </p:nvSpPr>
        <p:spPr>
          <a:xfrm>
            <a:off x="4167610" y="2228850"/>
            <a:ext cx="3375000" cy="2241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>
  <p:cSld name="Объект с подписью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7"/>
          <p:cNvSpPr txBox="1">
            <a:spLocks noGrp="1"/>
          </p:cNvSpPr>
          <p:nvPr>
            <p:ph type="title"/>
          </p:nvPr>
        </p:nvSpPr>
        <p:spPr>
          <a:xfrm>
            <a:off x="530780" y="281940"/>
            <a:ext cx="2970000" cy="12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Open Sans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27"/>
          <p:cNvSpPr txBox="1">
            <a:spLocks noGrp="1"/>
          </p:cNvSpPr>
          <p:nvPr>
            <p:ph type="body" idx="1"/>
          </p:nvPr>
        </p:nvSpPr>
        <p:spPr>
          <a:xfrm>
            <a:off x="530780" y="1626870"/>
            <a:ext cx="2970000" cy="28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Open Sans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Open Sans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Font typeface="Open Sans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000"/>
              <a:buFont typeface="Open Sans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000"/>
              <a:buFont typeface="Open Sans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52" name="Google Shape;152;p27"/>
          <p:cNvSpPr txBox="1">
            <a:spLocks noGrp="1"/>
          </p:cNvSpPr>
          <p:nvPr>
            <p:ph type="dt" idx="10"/>
          </p:nvPr>
        </p:nvSpPr>
        <p:spPr>
          <a:xfrm>
            <a:off x="575310" y="4693223"/>
            <a:ext cx="13500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27"/>
          <p:cNvSpPr txBox="1">
            <a:spLocks noGrp="1"/>
          </p:cNvSpPr>
          <p:nvPr>
            <p:ph type="ftr" idx="11"/>
          </p:nvPr>
        </p:nvSpPr>
        <p:spPr>
          <a:xfrm>
            <a:off x="2061210" y="4693223"/>
            <a:ext cx="27000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27"/>
          <p:cNvSpPr txBox="1">
            <a:spLocks noGrp="1"/>
          </p:cNvSpPr>
          <p:nvPr>
            <p:ph type="sldNum" idx="12"/>
          </p:nvPr>
        </p:nvSpPr>
        <p:spPr>
          <a:xfrm>
            <a:off x="8275830" y="4693223"/>
            <a:ext cx="5400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155" name="Google Shape;155;p27"/>
          <p:cNvSpPr txBox="1">
            <a:spLocks noGrp="1"/>
          </p:cNvSpPr>
          <p:nvPr>
            <p:ph type="body" idx="2"/>
          </p:nvPr>
        </p:nvSpPr>
        <p:spPr>
          <a:xfrm>
            <a:off x="3763738" y="276870"/>
            <a:ext cx="3780000" cy="41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8"/>
          <p:cNvSpPr txBox="1">
            <a:spLocks noGrp="1"/>
          </p:cNvSpPr>
          <p:nvPr>
            <p:ph type="title"/>
          </p:nvPr>
        </p:nvSpPr>
        <p:spPr>
          <a:xfrm>
            <a:off x="521494" y="275869"/>
            <a:ext cx="2970000" cy="12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Open Sans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28"/>
          <p:cNvSpPr>
            <a:spLocks noGrp="1"/>
          </p:cNvSpPr>
          <p:nvPr>
            <p:ph type="pic" idx="2"/>
          </p:nvPr>
        </p:nvSpPr>
        <p:spPr>
          <a:xfrm>
            <a:off x="3772545" y="275869"/>
            <a:ext cx="3780000" cy="4185000"/>
          </a:xfrm>
          <a:prstGeom prst="rect">
            <a:avLst/>
          </a:prstGeom>
          <a:noFill/>
          <a:ln>
            <a:noFill/>
          </a:ln>
        </p:spPr>
      </p:sp>
      <p:sp>
        <p:nvSpPr>
          <p:cNvPr id="159" name="Google Shape;159;p28"/>
          <p:cNvSpPr txBox="1">
            <a:spLocks noGrp="1"/>
          </p:cNvSpPr>
          <p:nvPr>
            <p:ph type="body" idx="1"/>
          </p:nvPr>
        </p:nvSpPr>
        <p:spPr>
          <a:xfrm>
            <a:off x="529114" y="1633490"/>
            <a:ext cx="2970000" cy="28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Open Sans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Open Sans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Font typeface="Open Sans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000"/>
              <a:buFont typeface="Open Sans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000"/>
              <a:buFont typeface="Open Sans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60" name="Google Shape;160;p28"/>
          <p:cNvSpPr txBox="1">
            <a:spLocks noGrp="1"/>
          </p:cNvSpPr>
          <p:nvPr>
            <p:ph type="dt" idx="10"/>
          </p:nvPr>
        </p:nvSpPr>
        <p:spPr>
          <a:xfrm>
            <a:off x="575310" y="4693223"/>
            <a:ext cx="13500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28"/>
          <p:cNvSpPr txBox="1">
            <a:spLocks noGrp="1"/>
          </p:cNvSpPr>
          <p:nvPr>
            <p:ph type="ftr" idx="11"/>
          </p:nvPr>
        </p:nvSpPr>
        <p:spPr>
          <a:xfrm>
            <a:off x="2061210" y="4693223"/>
            <a:ext cx="27000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28"/>
          <p:cNvSpPr txBox="1">
            <a:spLocks noGrp="1"/>
          </p:cNvSpPr>
          <p:nvPr>
            <p:ph type="sldNum" idx="12"/>
          </p:nvPr>
        </p:nvSpPr>
        <p:spPr>
          <a:xfrm>
            <a:off x="8275830" y="4693223"/>
            <a:ext cx="5400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916303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628560" y="1369080"/>
            <a:ext cx="7886520" cy="3263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7772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7886520" cy="3263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7278649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3848400" cy="3263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69920" y="1369080"/>
            <a:ext cx="3848400" cy="3263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4441038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272335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628560" y="273960"/>
            <a:ext cx="7886520" cy="4608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088055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384840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69920" y="1369080"/>
            <a:ext cx="3848400" cy="3263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628560" y="3073680"/>
            <a:ext cx="384840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6234226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3848400" cy="3263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69920" y="1369080"/>
            <a:ext cx="384840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669920" y="3073680"/>
            <a:ext cx="384840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3422255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384840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69920" y="1369080"/>
            <a:ext cx="384840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628560" y="3073680"/>
            <a:ext cx="788652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8386329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788652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8560" y="3073680"/>
            <a:ext cx="788652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4291668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384840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69920" y="1369080"/>
            <a:ext cx="384840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28560" y="3073680"/>
            <a:ext cx="384840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669920" y="3073680"/>
            <a:ext cx="384840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4848674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253908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3295080" y="1369080"/>
            <a:ext cx="253908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5961240" y="1369080"/>
            <a:ext cx="253908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628560" y="3073680"/>
            <a:ext cx="253908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3295080" y="3073680"/>
            <a:ext cx="253908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5961240" y="3073680"/>
            <a:ext cx="253908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81062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7" name="Объект 6"/>
          <p:cNvSpPr>
            <a:spLocks noGrp="1"/>
          </p:cNvSpPr>
          <p:nvPr>
            <p:ph sz="quarter" idx="11"/>
          </p:nvPr>
        </p:nvSpPr>
        <p:spPr>
          <a:xfrm>
            <a:off x="484188" y="1213247"/>
            <a:ext cx="8229600" cy="33750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2"/>
          </p:nvPr>
        </p:nvSpPr>
        <p:spPr>
          <a:xfrm>
            <a:off x="3132000" y="4798556"/>
            <a:ext cx="2880000" cy="2700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Нижний колонтитул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4008466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1FF6B9-6C7F-4C1B-8747-C0E19B7B7D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2570718-41B5-48DC-8312-8489EE4DF0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875" indent="0" algn="ctr">
              <a:buNone/>
              <a:defRPr sz="1500"/>
            </a:lvl2pPr>
            <a:lvl3pPr marL="685749" indent="0" algn="ctr">
              <a:buNone/>
              <a:defRPr sz="1350"/>
            </a:lvl3pPr>
            <a:lvl4pPr marL="1028624" indent="0" algn="ctr">
              <a:buNone/>
              <a:defRPr sz="1200"/>
            </a:lvl4pPr>
            <a:lvl5pPr marL="1371498" indent="0" algn="ctr">
              <a:buNone/>
              <a:defRPr sz="1200"/>
            </a:lvl5pPr>
            <a:lvl6pPr marL="1714373" indent="0" algn="ctr">
              <a:buNone/>
              <a:defRPr sz="1200"/>
            </a:lvl6pPr>
            <a:lvl7pPr marL="2057246" indent="0" algn="ctr">
              <a:buNone/>
              <a:defRPr sz="1200"/>
            </a:lvl7pPr>
            <a:lvl8pPr marL="2400120" indent="0" algn="ctr">
              <a:buNone/>
              <a:defRPr sz="1200"/>
            </a:lvl8pPr>
            <a:lvl9pPr marL="2742995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75B52F1-46A2-46BB-936E-89C2BF931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90F8C-5FB9-4EFE-BCC7-F735A3026FD8}" type="datetimeFigureOut">
              <a:rPr lang="ru-RU" smtClean="0"/>
              <a:t>07.11.2024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4198FDE-1923-462C-9DED-45DD19A56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2C2C86E-E221-42EE-B1FF-D007F0DD1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1D55-44CC-4FEC-81B8-DCF2DD692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755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14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19.xml"/><Relationship Id="rId16" Type="http://schemas.openxmlformats.org/officeDocument/2006/relationships/image" Target="../media/image4.jpeg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8">
            <a:alphaModFix/>
          </a:blip>
          <a:stretch>
            <a:fillRect/>
          </a:stretch>
        </a:blip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529590" y="273843"/>
            <a:ext cx="7020000" cy="9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Open Sans"/>
              <a:buNone/>
              <a:defRPr sz="2400" b="1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dt" idx="10"/>
          </p:nvPr>
        </p:nvSpPr>
        <p:spPr>
          <a:xfrm>
            <a:off x="575310" y="4693223"/>
            <a:ext cx="13500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ftr" idx="11"/>
          </p:nvPr>
        </p:nvSpPr>
        <p:spPr>
          <a:xfrm>
            <a:off x="2061210" y="4693223"/>
            <a:ext cx="27000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sldNum" idx="12"/>
          </p:nvPr>
        </p:nvSpPr>
        <p:spPr>
          <a:xfrm>
            <a:off x="8275830" y="4693223"/>
            <a:ext cx="5400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1"/>
          </p:nvPr>
        </p:nvSpPr>
        <p:spPr>
          <a:xfrm>
            <a:off x="529590" y="1500017"/>
            <a:ext cx="7020000" cy="29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55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Open Sans"/>
              <a:buChar char="•"/>
              <a:defRPr sz="15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30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Open Sans"/>
              <a:buChar char="•"/>
              <a:defRPr sz="12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•"/>
              <a:defRPr sz="11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•"/>
              <a:defRPr sz="11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•"/>
              <a:defRPr sz="11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5" r:id="rId1"/>
    <p:sldLayoutId id="2147483669" r:id="rId2"/>
    <p:sldLayoutId id="2147483670" r:id="rId3"/>
    <p:sldLayoutId id="2147483671" r:id="rId4"/>
    <p:sldLayoutId id="2147483672" r:id="rId5"/>
    <p:sldLayoutId id="2147483673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940">
          <p15:clr>
            <a:srgbClr val="F26B43"/>
          </p15:clr>
        </p15:guide>
        <p15:guide id="2" pos="329">
          <p15:clr>
            <a:srgbClr val="F26B43"/>
          </p15:clr>
        </p15:guide>
        <p15:guide id="3" pos="4751">
          <p15:clr>
            <a:srgbClr val="F26B43"/>
          </p15:clr>
        </p15:guide>
        <p15:guide id="4" orient="horz" pos="2811">
          <p15:clr>
            <a:srgbClr val="F26B43"/>
          </p15:clr>
        </p15:guide>
        <p15:guide id="5" orient="horz" pos="769">
          <p15:clr>
            <a:srgbClr val="F26B43"/>
          </p15:clr>
        </p15:guide>
        <p15:guide id="6" pos="5449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ru-RU" sz="3300" b="0" strike="noStrike" spc="-1">
                <a:solidFill>
                  <a:srgbClr val="000000"/>
                </a:solidFill>
                <a:latin typeface="Calibri Light"/>
              </a:rPr>
              <a:t>Образец заголовка</a:t>
            </a:r>
            <a:endParaRPr lang="ru-RU" sz="33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7886520" cy="3263040"/>
          </a:xfrm>
          <a:prstGeom prst="rect">
            <a:avLst/>
          </a:prstGeom>
        </p:spPr>
        <p:txBody>
          <a:bodyPr>
            <a:noAutofit/>
          </a:bodyPr>
          <a:lstStyle/>
          <a:p>
            <a:pPr marL="171360" indent="-17100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•"/>
            </a:pPr>
            <a:r>
              <a:rPr lang="ru-RU" sz="2100" b="0" strike="noStrike" spc="-1">
                <a:solidFill>
                  <a:srgbClr val="000000"/>
                </a:solidFill>
                <a:latin typeface="Calibri"/>
              </a:rPr>
              <a:t>Образец текста</a:t>
            </a:r>
          </a:p>
          <a:p>
            <a:pPr marL="514415" lvl="1" indent="-170992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Второй уровень</a:t>
            </a:r>
          </a:p>
          <a:p>
            <a:pPr marL="857117" lvl="2" indent="-170992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lang="ru-RU" sz="1500" b="0" strike="noStrike" spc="-1">
                <a:solidFill>
                  <a:srgbClr val="000000"/>
                </a:solidFill>
                <a:latin typeface="Calibri"/>
              </a:rPr>
              <a:t>Третий уровень</a:t>
            </a:r>
          </a:p>
          <a:p>
            <a:pPr marL="1200180" lvl="3" indent="-170992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lang="ru-RU" sz="1350" b="0" strike="noStrike" spc="-1">
                <a:solidFill>
                  <a:srgbClr val="000000"/>
                </a:solidFill>
                <a:latin typeface="Calibri"/>
              </a:rPr>
              <a:t>Четвертый уровень</a:t>
            </a:r>
          </a:p>
          <a:p>
            <a:pPr marL="1542884" lvl="4" indent="-170992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lang="ru-RU" sz="1350" b="0" strike="noStrike" spc="-1">
                <a:solidFill>
                  <a:srgbClr val="000000"/>
                </a:solidFill>
                <a:latin typeface="Calibri"/>
              </a:rPr>
              <a:t>Пятый уровень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628560" y="4767120"/>
            <a:ext cx="2057040" cy="2736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ru-RU" sz="24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029040" y="4767120"/>
            <a:ext cx="3085920" cy="2736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ru-RU" sz="24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6458040" y="4767120"/>
            <a:ext cx="2057040" cy="2736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tabLst>
                <a:tab pos="0" algn="l"/>
              </a:tabLst>
            </a:pPr>
            <a:fld id="{05EF2BE1-C6B1-44D9-AC14-847FE245C45E}" type="slidenum">
              <a:rPr lang="en-US" sz="900" spc="-1" smtClean="0">
                <a:solidFill>
                  <a:srgbClr val="8B8B8B"/>
                </a:solidFill>
                <a:latin typeface="Calibri"/>
              </a:rPr>
              <a:pPr algn="r">
                <a:tabLst>
                  <a:tab pos="0" algn="l"/>
                </a:tabLst>
              </a:pPr>
              <a:t>‹#›</a:t>
            </a:fld>
            <a:endParaRPr lang="ru-RU" sz="900" spc="-1">
              <a:latin typeface="Times New Roman"/>
            </a:endParaRPr>
          </a:p>
        </p:txBody>
      </p:sp>
      <p:sp>
        <p:nvSpPr>
          <p:cNvPr id="5" name="CustomShape 6"/>
          <p:cNvSpPr/>
          <p:nvPr/>
        </p:nvSpPr>
        <p:spPr>
          <a:xfrm>
            <a:off x="7131240" y="4137840"/>
            <a:ext cx="1726560" cy="766080"/>
          </a:xfrm>
          <a:custGeom>
            <a:avLst/>
            <a:gdLst/>
            <a:ahLst/>
            <a:cxnLst/>
            <a:rect l="l" t="t" r="r" b="b"/>
            <a:pathLst>
              <a:path w="3983913" h="1593565">
                <a:moveTo>
                  <a:pt x="0" y="0"/>
                </a:moveTo>
                <a:lnTo>
                  <a:pt x="3983912" y="0"/>
                </a:lnTo>
                <a:lnTo>
                  <a:pt x="3983912" y="1593565"/>
                </a:lnTo>
                <a:lnTo>
                  <a:pt x="0" y="1593565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6"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" name="CustomShape 7"/>
          <p:cNvSpPr/>
          <p:nvPr/>
        </p:nvSpPr>
        <p:spPr>
          <a:xfrm rot="19974000">
            <a:off x="5218560" y="-2323800"/>
            <a:ext cx="4931640" cy="4028040"/>
          </a:xfrm>
          <a:custGeom>
            <a:avLst/>
            <a:gdLst/>
            <a:ahLst/>
            <a:cxnLst/>
            <a:rect l="l" t="t" r="r" b="b"/>
            <a:pathLst>
              <a:path w="9495369" h="7717145">
                <a:moveTo>
                  <a:pt x="0" y="0"/>
                </a:moveTo>
                <a:lnTo>
                  <a:pt x="9495369" y="0"/>
                </a:lnTo>
                <a:lnTo>
                  <a:pt x="9495369" y="7717145"/>
                </a:lnTo>
                <a:lnTo>
                  <a:pt x="0" y="7717145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7">
              <a:alphaModFix amt="50000"/>
            </a:blip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1089871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</p:sldLayoutIdLst>
  <p:txStyles>
    <p:titleStyle>
      <a:lvl1pPr algn="l" defTabSz="914355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520" indent="-128250" algn="l" defTabSz="914355" rtl="0" eaLnBrk="1" latinLnBrk="0" hangingPunct="1">
        <a:lnSpc>
          <a:spcPct val="90000"/>
        </a:lnSpc>
        <a:spcBef>
          <a:spcPts val="563"/>
        </a:spcBef>
        <a:buClr>
          <a:srgbClr val="000000"/>
        </a:buClr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8" algn="l" defTabSz="91435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4" indent="-228588" algn="l" defTabSz="91435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8" algn="l" defTabSz="91435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7" indent="-228588" algn="l" defTabSz="91435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8" algn="l" defTabSz="91435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8" algn="l" defTabSz="91435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8" algn="l" defTabSz="91435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8" algn="l" defTabSz="91435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5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4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E66A48D-163B-A54A-E70E-AF9BF3D7CCD0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468923" y="1757514"/>
            <a:ext cx="7886520" cy="993960"/>
          </a:xfrm>
        </p:spPr>
        <p:txBody>
          <a:bodyPr/>
          <a:lstStyle/>
          <a:p>
            <a:pPr algn="ctr"/>
            <a:br>
              <a:rPr lang="ru-RU" b="1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ru-RU" sz="4800" b="1" kern="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Программирование </a:t>
            </a:r>
            <a:endParaRPr lang="en-US" sz="4800" b="1" kern="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/>
            <a:r>
              <a:rPr lang="ru-RU" sz="4800" b="1" kern="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на языке Python</a:t>
            </a:r>
            <a:endParaRPr lang="en-US" sz="4800" b="1" kern="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0B9901B-6F31-42BD-8097-0B6D9FA8DF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594" y="172625"/>
            <a:ext cx="1391909" cy="1391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047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A66D3B8F-8579-4C89-BF2E-AD069131C0C8}"/>
              </a:ext>
            </a:extLst>
          </p:cNvPr>
          <p:cNvSpPr txBox="1">
            <a:spLocks/>
          </p:cNvSpPr>
          <p:nvPr/>
        </p:nvSpPr>
        <p:spPr>
          <a:xfrm>
            <a:off x="318608" y="590732"/>
            <a:ext cx="8825392" cy="560657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algn="l" defTabSz="12191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/>
              <a:t>Использование форм</a:t>
            </a:r>
            <a:endParaRPr lang="ru-RU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1EE39079-7DD4-42C4-8581-13C86EC14212}"/>
              </a:ext>
            </a:extLst>
          </p:cNvPr>
          <p:cNvSpPr/>
          <p:nvPr/>
        </p:nvSpPr>
        <p:spPr>
          <a:xfrm>
            <a:off x="172003" y="2033141"/>
            <a:ext cx="859679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arenR"/>
            </a:pPr>
            <a:r>
              <a:rPr lang="ru-RU" sz="3200" dirty="0"/>
              <a:t>Специальные средства создания форм</a:t>
            </a:r>
          </a:p>
          <a:p>
            <a:pPr marL="514350" indent="-514350">
              <a:buFont typeface="+mj-lt"/>
              <a:buAutoNum type="arabicParenR"/>
            </a:pPr>
            <a:r>
              <a:rPr lang="ru-RU" sz="3200" dirty="0"/>
              <a:t>Проверка параметров форм</a:t>
            </a:r>
          </a:p>
        </p:txBody>
      </p:sp>
    </p:spTree>
    <p:extLst>
      <p:ext uri="{BB962C8B-B14F-4D97-AF65-F5344CB8AC3E}">
        <p14:creationId xmlns:p14="http://schemas.microsoft.com/office/powerpoint/2010/main" val="1141432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Picture background">
            <a:extLst>
              <a:ext uri="{FF2B5EF4-FFF2-40B4-BE49-F238E27FC236}">
                <a16:creationId xmlns:a16="http://schemas.microsoft.com/office/drawing/2014/main" id="{73FDF2D9-90A8-46FB-BEE4-7C7F855185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56" y="857957"/>
            <a:ext cx="6482329" cy="36463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2922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7050F74-0849-475B-B3B9-C72AB0F9B0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192" y="372533"/>
            <a:ext cx="5946825" cy="42333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676557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7"/>
          <p:cNvSpPr txBox="1">
            <a:spLocks noGrp="1"/>
          </p:cNvSpPr>
          <p:nvPr>
            <p:ph type="sldNum" idx="4294967295"/>
          </p:nvPr>
        </p:nvSpPr>
        <p:spPr>
          <a:xfrm>
            <a:off x="8604647" y="4693444"/>
            <a:ext cx="539353" cy="2702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ru"/>
              <a:t>5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Другая 2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2681C4"/>
      </a:accent1>
      <a:accent2>
        <a:srgbClr val="004777"/>
      </a:accent2>
      <a:accent3>
        <a:srgbClr val="14A0FF"/>
      </a:accent3>
      <a:accent4>
        <a:srgbClr val="E28B18"/>
      </a:accent4>
      <a:accent5>
        <a:srgbClr val="7F7F7F"/>
      </a:accent5>
      <a:accent6>
        <a:srgbClr val="14A0FF"/>
      </a:accent6>
      <a:hlink>
        <a:srgbClr val="1C6093"/>
      </a:hlink>
      <a:folHlink>
        <a:srgbClr val="70A1C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864</TotalTime>
  <Words>10</Words>
  <Application>Microsoft Office PowerPoint</Application>
  <PresentationFormat>Экран (16:9)</PresentationFormat>
  <Paragraphs>6</Paragraphs>
  <Slides>5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3</vt:i4>
      </vt:variant>
      <vt:variant>
        <vt:lpstr>Заголовки слайдов</vt:lpstr>
      </vt:variant>
      <vt:variant>
        <vt:i4>5</vt:i4>
      </vt:variant>
    </vt:vector>
  </HeadingPairs>
  <TitlesOfParts>
    <vt:vector size="14" baseType="lpstr">
      <vt:lpstr>Segoe UI Light</vt:lpstr>
      <vt:lpstr>Calibri Light</vt:lpstr>
      <vt:lpstr>Times New Roman</vt:lpstr>
      <vt:lpstr>Calibri</vt:lpstr>
      <vt:lpstr>Open Sans</vt:lpstr>
      <vt:lpstr>Arial</vt:lpstr>
      <vt:lpstr>Simple Light</vt:lpstr>
      <vt:lpstr>Тема Office</vt:lpstr>
      <vt:lpstr>1_Office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Инструкция</dc:title>
  <dc:creator>user</dc:creator>
  <cp:lastModifiedBy>user</cp:lastModifiedBy>
  <cp:revision>39</cp:revision>
  <dcterms:modified xsi:type="dcterms:W3CDTF">2024-11-07T19:48:26Z</dcterms:modified>
</cp:coreProperties>
</file>