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7" r:id="rId3"/>
  </p:sldMasterIdLst>
  <p:notesMasterIdLst>
    <p:notesMasterId r:id="rId9"/>
  </p:notesMasterIdLst>
  <p:sldIdLst>
    <p:sldId id="432" r:id="rId4"/>
    <p:sldId id="433" r:id="rId5"/>
    <p:sldId id="435" r:id="rId6"/>
    <p:sldId id="434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Segoe UI Light" panose="020B0502040204020203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07" autoAdjust="0"/>
  </p:normalViewPr>
  <p:slideViewPr>
    <p:cSldViewPr snapToGrid="0">
      <p:cViewPr varScale="1">
        <p:scale>
          <a:sx n="85" d="100"/>
          <a:sy n="85" d="100"/>
        </p:scale>
        <p:origin x="14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a7d6fd385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aa7d6fd38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0096" y="2002142"/>
            <a:ext cx="2738120" cy="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4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Спасибо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27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50096" y="2907074"/>
            <a:ext cx="2738120" cy="5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</a:pPr>
            <a:r>
              <a:rPr lang="ru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Ваши вопросы…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140" y="259240"/>
            <a:ext cx="4803326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21495" y="1491853"/>
            <a:ext cx="7021116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21494" y="3442097"/>
            <a:ext cx="7021116" cy="10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pen Sans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29828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167610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52149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16385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529828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4167610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30780" y="281940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530780" y="162687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3763738" y="276870"/>
            <a:ext cx="37800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21494" y="275869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>
            <a:spLocks noGrp="1"/>
          </p:cNvSpPr>
          <p:nvPr>
            <p:ph type="pic" idx="2"/>
          </p:nvPr>
        </p:nvSpPr>
        <p:spPr>
          <a:xfrm>
            <a:off x="3772545" y="275869"/>
            <a:ext cx="3780000" cy="418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529114" y="163349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7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1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2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4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1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86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0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8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29590" y="1500017"/>
            <a:ext cx="702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40">
          <p15:clr>
            <a:srgbClr val="F26B43"/>
          </p15:clr>
        </p15:guide>
        <p15:guide id="2" pos="329">
          <p15:clr>
            <a:srgbClr val="F26B43"/>
          </p15:clr>
        </p15:guide>
        <p15:guide id="3" pos="4751">
          <p15:clr>
            <a:srgbClr val="F26B43"/>
          </p15:clr>
        </p15:guide>
        <p15:guide id="4" orient="horz" pos="2811">
          <p15:clr>
            <a:srgbClr val="F26B43"/>
          </p15:clr>
        </p15:guide>
        <p15:guide id="5" orient="horz" pos="769">
          <p15:clr>
            <a:srgbClr val="F26B43"/>
          </p15:clr>
        </p15:guide>
        <p15:guide id="6" pos="5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15" lvl="1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17" lvl="2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180" lvl="3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884" lvl="4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98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55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" y="172625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318608" y="590732"/>
            <a:ext cx="8825392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/>
              <a:t>Разграничение прав</a:t>
            </a:r>
            <a:endParaRPr lang="en-US" sz="4800" b="1" dirty="0"/>
          </a:p>
          <a:p>
            <a:r>
              <a:rPr lang="ru-RU" sz="4800" b="1" dirty="0"/>
              <a:t>доступа пользователей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149425" y="2191186"/>
            <a:ext cx="85967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3200" dirty="0"/>
              <a:t>Авторизация пользователей и разграничение прав доступа.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Сессии, не требующие регистрации.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00FCBE-6BA4-4D76-B4F5-23765EC0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64" y="682274"/>
            <a:ext cx="5991723" cy="37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CB54FDF-336E-4E40-9201-549F4AA9D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" t="5765" r="4804" b="6139"/>
          <a:stretch/>
        </p:blipFill>
        <p:spPr bwMode="auto">
          <a:xfrm>
            <a:off x="485422" y="658283"/>
            <a:ext cx="5238045" cy="3826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5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sldNum" idx="4294967295"/>
          </p:nvPr>
        </p:nvSpPr>
        <p:spPr>
          <a:xfrm>
            <a:off x="8604647" y="4693444"/>
            <a:ext cx="539353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19</Words>
  <Application>Microsoft Office PowerPoint</Application>
  <PresentationFormat>Экран (16:9)</PresentationFormat>
  <Paragraphs>8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Segoe UI Light</vt:lpstr>
      <vt:lpstr>Calibri Light</vt:lpstr>
      <vt:lpstr>Open Sans</vt:lpstr>
      <vt:lpstr>Times New Roman</vt:lpstr>
      <vt:lpstr>Calibri</vt:lpstr>
      <vt:lpstr>Arial</vt:lpstr>
      <vt:lpstr>Simple Light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</dc:title>
  <dc:creator>user</dc:creator>
  <cp:lastModifiedBy>user</cp:lastModifiedBy>
  <cp:revision>40</cp:revision>
  <dcterms:modified xsi:type="dcterms:W3CDTF">2024-11-07T19:51:36Z</dcterms:modified>
</cp:coreProperties>
</file>