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5" r:id="rId6"/>
    <p:sldId id="434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Сложные запросы к данным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49425" y="2191186"/>
            <a:ext cx="85967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3200" dirty="0"/>
              <a:t>Реализация сложных запросов.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Соединение запросов, подзапросы.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Вызов хранимых процедур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17</Words>
  <Application>Microsoft Office PowerPoint</Application>
  <PresentationFormat>Экран (16:9)</PresentationFormat>
  <Paragraphs>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Segoe UI Light</vt:lpstr>
      <vt:lpstr>Calibri Light</vt:lpstr>
      <vt:lpstr>Open Sans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41</cp:revision>
  <dcterms:modified xsi:type="dcterms:W3CDTF">2024-11-07T19:53:08Z</dcterms:modified>
</cp:coreProperties>
</file>