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9"/>
  </p:notesMasterIdLst>
  <p:sldIdLst>
    <p:sldId id="432" r:id="rId4"/>
    <p:sldId id="433" r:id="rId5"/>
    <p:sldId id="435" r:id="rId6"/>
    <p:sldId id="434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/>
              <a:t>Расширенные возможности шаблонного механизма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273603" y="2033142"/>
            <a:ext cx="85967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/>
              <a:t> </a:t>
            </a:r>
            <a:r>
              <a:rPr lang="ru-RU" sz="4400" dirty="0"/>
              <a:t>Встроенные фильтры.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/>
              <a:t> </a:t>
            </a:r>
            <a:r>
              <a:rPr lang="ru-RU" sz="4400"/>
              <a:t>Создание </a:t>
            </a:r>
            <a:r>
              <a:rPr lang="ru-RU" sz="4400" dirty="0"/>
              <a:t>своих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00FCBE-6BA4-4D76-B4F5-23765EC0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4" y="682274"/>
            <a:ext cx="599172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CB54FDF-336E-4E40-9201-549F4AA9D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t="5765" r="4804" b="6139"/>
          <a:stretch/>
        </p:blipFill>
        <p:spPr bwMode="auto">
          <a:xfrm>
            <a:off x="485422" y="658283"/>
            <a:ext cx="5238045" cy="382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13</Words>
  <Application>Microsoft Office PowerPoint</Application>
  <PresentationFormat>Экран 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Segoe UI Light</vt:lpstr>
      <vt:lpstr>Calibri Light</vt:lpstr>
      <vt:lpstr>Times New Roman</vt:lpstr>
      <vt:lpstr>Calibri</vt:lpstr>
      <vt:lpstr>Arial</vt:lpstr>
      <vt:lpstr>Open Sans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41</cp:revision>
  <dcterms:modified xsi:type="dcterms:W3CDTF">2024-11-07T19:54:42Z</dcterms:modified>
</cp:coreProperties>
</file>