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7" r:id="rId3"/>
  </p:sldMasterIdLst>
  <p:notesMasterIdLst>
    <p:notesMasterId r:id="rId15"/>
  </p:notesMasterIdLst>
  <p:sldIdLst>
    <p:sldId id="432" r:id="rId4"/>
    <p:sldId id="433" r:id="rId5"/>
    <p:sldId id="435" r:id="rId6"/>
    <p:sldId id="434" r:id="rId7"/>
    <p:sldId id="436" r:id="rId8"/>
    <p:sldId id="441" r:id="rId9"/>
    <p:sldId id="440" r:id="rId10"/>
    <p:sldId id="437" r:id="rId11"/>
    <p:sldId id="438" r:id="rId12"/>
    <p:sldId id="439" r:id="rId13"/>
    <p:sldId id="264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Segoe UI Light" panose="020B0502040204020203" pitchFamily="34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07" autoAdjust="0"/>
  </p:normalViewPr>
  <p:slideViewPr>
    <p:cSldViewPr snapToGrid="0">
      <p:cViewPr varScale="1">
        <p:scale>
          <a:sx n="136" d="100"/>
          <a:sy n="136" d="100"/>
        </p:scale>
        <p:origin x="11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9.fntdata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a7d6fd385_2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2aa7d6fd385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опросы">
  <p:cSld name="Вопросы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950096" y="2002142"/>
            <a:ext cx="2738120" cy="9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4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Спасибо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27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за внимание!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950096" y="2907074"/>
            <a:ext cx="2738120" cy="56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</a:pPr>
            <a:r>
              <a:rPr lang="ru"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Ваши вопросы…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5140" y="259240"/>
            <a:ext cx="4803326" cy="48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521495" y="1491853"/>
            <a:ext cx="7021116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Open Sans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521494" y="3442097"/>
            <a:ext cx="7021116" cy="102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Open Sans"/>
              <a:buNone/>
              <a:defRPr sz="18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pen Sans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529828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2"/>
          </p:nvPr>
        </p:nvSpPr>
        <p:spPr>
          <a:xfrm>
            <a:off x="4167610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52149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2"/>
          </p:nvPr>
        </p:nvSpPr>
        <p:spPr>
          <a:xfrm>
            <a:off x="416385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3"/>
          </p:nvPr>
        </p:nvSpPr>
        <p:spPr>
          <a:xfrm>
            <a:off x="529828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4"/>
          </p:nvPr>
        </p:nvSpPr>
        <p:spPr>
          <a:xfrm>
            <a:off x="4167610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>
  <p:cSld name="Объект с подписью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530780" y="281940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530780" y="162687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2"/>
          </p:nvPr>
        </p:nvSpPr>
        <p:spPr>
          <a:xfrm>
            <a:off x="3763738" y="276870"/>
            <a:ext cx="3780000" cy="41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521494" y="275869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>
            <a:spLocks noGrp="1"/>
          </p:cNvSpPr>
          <p:nvPr>
            <p:ph type="pic" idx="2"/>
          </p:nvPr>
        </p:nvSpPr>
        <p:spPr>
          <a:xfrm>
            <a:off x="3772545" y="275869"/>
            <a:ext cx="3780000" cy="41850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529114" y="163349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630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7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786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410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23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80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342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2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863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2916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486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06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084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29590" y="1500017"/>
            <a:ext cx="70200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40">
          <p15:clr>
            <a:srgbClr val="F26B43"/>
          </p15:clr>
        </p15:guide>
        <p15:guide id="2" pos="329">
          <p15:clr>
            <a:srgbClr val="F26B43"/>
          </p15:clr>
        </p15:guide>
        <p15:guide id="3" pos="4751">
          <p15:clr>
            <a:srgbClr val="F26B43"/>
          </p15:clr>
        </p15:guide>
        <p15:guide id="4" orient="horz" pos="2811">
          <p15:clr>
            <a:srgbClr val="F26B43"/>
          </p15:clr>
        </p15:guide>
        <p15:guide id="5" orient="horz" pos="769">
          <p15:clr>
            <a:srgbClr val="F26B43"/>
          </p15:clr>
        </p15:guide>
        <p15:guide id="6" pos="544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15" lvl="1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17" lvl="2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180" lvl="3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884" lvl="4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9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9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8987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20" indent="-128250" algn="l" defTabSz="914355" rtl="0" eaLnBrk="1" latinLnBrk="0" hangingPunct="1">
        <a:lnSpc>
          <a:spcPct val="90000"/>
        </a:lnSpc>
        <a:spcBef>
          <a:spcPts val="563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923" y="1757514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4" y="172625"/>
            <a:ext cx="1391909" cy="13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proproprogs.ru/htm/modules/files/numpy-svoystva-i-predstavleniya-massivov-sozdanie-ih-kopiy.files/image002.png">
            <a:extLst>
              <a:ext uri="{FF2B5EF4-FFF2-40B4-BE49-F238E27FC236}">
                <a16:creationId xmlns:a16="http://schemas.microsoft.com/office/drawing/2014/main" id="{0649B85C-2F3F-4947-965F-21C25F46E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3" y="1192439"/>
            <a:ext cx="6074273" cy="2758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06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sldNum" idx="4294967295"/>
          </p:nvPr>
        </p:nvSpPr>
        <p:spPr>
          <a:xfrm>
            <a:off x="8604647" y="4693444"/>
            <a:ext cx="539353" cy="2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6D3B8F-8579-4C89-BF2E-AD069131C0C8}"/>
              </a:ext>
            </a:extLst>
          </p:cNvPr>
          <p:cNvSpPr txBox="1">
            <a:spLocks/>
          </p:cNvSpPr>
          <p:nvPr/>
        </p:nvSpPr>
        <p:spPr>
          <a:xfrm>
            <a:off x="273603" y="624599"/>
            <a:ext cx="8825392" cy="56065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/>
              <a:t>Библиотека </a:t>
            </a:r>
            <a:r>
              <a:rPr lang="en-US" sz="4400" b="1" dirty="0" err="1"/>
              <a:t>numpy</a:t>
            </a:r>
            <a:r>
              <a:rPr lang="en-US" sz="4400" b="1" dirty="0"/>
              <a:t>. </a:t>
            </a:r>
            <a:r>
              <a:rPr lang="ru-RU" sz="4400" b="1" dirty="0"/>
              <a:t>Вычислительные задачи.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E39079-7DD4-42C4-8581-13C86EC14212}"/>
              </a:ext>
            </a:extLst>
          </p:cNvPr>
          <p:cNvSpPr/>
          <p:nvPr/>
        </p:nvSpPr>
        <p:spPr>
          <a:xfrm>
            <a:off x="136801" y="1728342"/>
            <a:ext cx="88703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sz="2800" dirty="0"/>
              <a:t>Понятие массива и его основные характеристики.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/>
              <a:t>Структура библиотеки.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/>
              <a:t>Типы данных библиотеки </a:t>
            </a:r>
            <a:r>
              <a:rPr lang="ru-RU" sz="2800" dirty="0" err="1"/>
              <a:t>numpy</a:t>
            </a:r>
            <a:r>
              <a:rPr lang="ru-RU" sz="2800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/>
              <a:t>Принципы вычислений.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/>
              <a:t>Универсальные функции.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/>
              <a:t>Важнейшие стандартные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14143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roproprogs.ru/htm/modules/files/numpy-ustanovka-i-pervoe-znakomstvo.files/image001.jpg">
            <a:extLst>
              <a:ext uri="{FF2B5EF4-FFF2-40B4-BE49-F238E27FC236}">
                <a16:creationId xmlns:a16="http://schemas.microsoft.com/office/drawing/2014/main" id="{6326455B-AA28-4F98-9122-54CBA2A37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04" y="1648178"/>
            <a:ext cx="6601986" cy="236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2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roproprogs.ru/htm/modules/files/numpy-ustanovka-i-pervoe-znakomstvo.files/image002.jpg">
            <a:extLst>
              <a:ext uri="{FF2B5EF4-FFF2-40B4-BE49-F238E27FC236}">
                <a16:creationId xmlns:a16="http://schemas.microsoft.com/office/drawing/2014/main" id="{18BA5814-921B-40C5-A7F3-788CDFD7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41" y="699635"/>
            <a:ext cx="5934075" cy="300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65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proproprogs.ru/htm/modules/files/numpy-osnovnye-tipy-dannyh-sozdanie-massivov-funkciey-array.files/image001.png">
            <a:extLst>
              <a:ext uri="{FF2B5EF4-FFF2-40B4-BE49-F238E27FC236}">
                <a16:creationId xmlns:a16="http://schemas.microsoft.com/office/drawing/2014/main" id="{3EAC4CD6-89AF-4CFD-A48A-247565842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45" y="1416504"/>
            <a:ext cx="4608986" cy="319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D60DC40-8A25-4EAB-9CD5-CC927F80F10B}"/>
              </a:ext>
            </a:extLst>
          </p:cNvPr>
          <p:cNvSpPr/>
          <p:nvPr/>
        </p:nvSpPr>
        <p:spPr>
          <a:xfrm>
            <a:off x="162976" y="269747"/>
            <a:ext cx="5089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Yandex Sans Display Light"/>
              </a:rPr>
              <a:t>Расположение осей многомерного массива</a:t>
            </a:r>
          </a:p>
        </p:txBody>
      </p:sp>
    </p:spTree>
    <p:extLst>
      <p:ext uri="{BB962C8B-B14F-4D97-AF65-F5344CB8AC3E}">
        <p14:creationId xmlns:p14="http://schemas.microsoft.com/office/powerpoint/2010/main" val="96624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98F016-0363-4698-8716-A9DE68E2E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3" y="472396"/>
            <a:ext cx="4738715" cy="1372267"/>
          </a:xfrm>
          <a:prstGeom prst="rect">
            <a:avLst/>
          </a:prstGeom>
        </p:spPr>
      </p:pic>
      <p:pic>
        <p:nvPicPr>
          <p:cNvPr id="2050" name="Picture 2" descr="https://proproprogs.ru/htm/modules/files/numpy-bazovye-matematicheskie-operacii-nad-massivami.files/image001.png">
            <a:extLst>
              <a:ext uri="{FF2B5EF4-FFF2-40B4-BE49-F238E27FC236}">
                <a16:creationId xmlns:a16="http://schemas.microsoft.com/office/drawing/2014/main" id="{3AE08545-FBFB-498F-8C69-37C1243FF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179" y="2110967"/>
            <a:ext cx="3557369" cy="92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roproprogs.ru/htm/modules/files/numpy-obedinenie-i-razdelenie-massivov.files/image003.png">
            <a:extLst>
              <a:ext uri="{FF2B5EF4-FFF2-40B4-BE49-F238E27FC236}">
                <a16:creationId xmlns:a16="http://schemas.microsoft.com/office/drawing/2014/main" id="{C4F98AF4-A413-488C-B999-F4F16ACA2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851158"/>
            <a:ext cx="3346352" cy="181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12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roproprogs.ru/htm/modules/files/numpy-mnozhestva-unique-i-operacii-nad-nimi.files/image003.png">
            <a:extLst>
              <a:ext uri="{FF2B5EF4-FFF2-40B4-BE49-F238E27FC236}">
                <a16:creationId xmlns:a16="http://schemas.microsoft.com/office/drawing/2014/main" id="{34E0E16F-2CB8-4859-A437-2159339DA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6" y="2498047"/>
            <a:ext cx="2203791" cy="218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roproprogs.ru/htm/modules/files/numpy-proizvedenie-matric-i-vektorov-elementy-lineynoy-algebry.files/image003.png">
            <a:extLst>
              <a:ext uri="{FF2B5EF4-FFF2-40B4-BE49-F238E27FC236}">
                <a16:creationId xmlns:a16="http://schemas.microsoft.com/office/drawing/2014/main" id="{FEA3039B-AE75-4894-9EDE-4D9FF843A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313" y="1167109"/>
            <a:ext cx="18002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roproprogs.ru/htm/modules/files/numpy-proizvedenie-matric-i-vektorov-elementy-lineynoy-algebry.files/image006.png">
            <a:extLst>
              <a:ext uri="{FF2B5EF4-FFF2-40B4-BE49-F238E27FC236}">
                <a16:creationId xmlns:a16="http://schemas.microsoft.com/office/drawing/2014/main" id="{E93312FC-0F52-4F6D-9FEF-94436171D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73" y="3051717"/>
            <a:ext cx="2184961" cy="113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48E680-049E-45C2-A705-BFC9290ACC11}"/>
              </a:ext>
            </a:extLst>
          </p:cNvPr>
          <p:cNvSpPr/>
          <p:nvPr/>
        </p:nvSpPr>
        <p:spPr>
          <a:xfrm>
            <a:off x="3453261" y="4373271"/>
            <a:ext cx="2706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Yandex Sans Display Light"/>
              </a:rPr>
              <a:t>Умножение вектора на матрицу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7959E6-1D0F-4EA0-88F4-AFC0195E62E5}"/>
              </a:ext>
            </a:extLst>
          </p:cNvPr>
          <p:cNvSpPr/>
          <p:nvPr/>
        </p:nvSpPr>
        <p:spPr>
          <a:xfrm>
            <a:off x="5484203" y="2110084"/>
            <a:ext cx="1967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Yandex Sans Display Light"/>
              </a:rPr>
              <a:t>Векторное умножение</a:t>
            </a:r>
          </a:p>
        </p:txBody>
      </p:sp>
      <p:pic>
        <p:nvPicPr>
          <p:cNvPr id="1032" name="Picture 8" descr="https://proproprogs.ru/htm/modules/files/numpy-proizvedenie-matric-i-vektorov-elementy-lineynoy-algebry.files/image001.png">
            <a:extLst>
              <a:ext uri="{FF2B5EF4-FFF2-40B4-BE49-F238E27FC236}">
                <a16:creationId xmlns:a16="http://schemas.microsoft.com/office/drawing/2014/main" id="{AAF877F7-2A0B-47C7-AEBB-0294EC46C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6" y="838711"/>
            <a:ext cx="3329967" cy="156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CE5E584-9658-4C3F-988E-FB13CA9FA89C}"/>
              </a:ext>
            </a:extLst>
          </p:cNvPr>
          <p:cNvSpPr/>
          <p:nvPr/>
        </p:nvSpPr>
        <p:spPr>
          <a:xfrm>
            <a:off x="2700997" y="124802"/>
            <a:ext cx="2024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Yandex Sans Display Light"/>
              </a:rPr>
              <a:t>Матричное умножение</a:t>
            </a:r>
          </a:p>
        </p:txBody>
      </p:sp>
    </p:spTree>
    <p:extLst>
      <p:ext uri="{BB962C8B-B14F-4D97-AF65-F5344CB8AC3E}">
        <p14:creationId xmlns:p14="http://schemas.microsoft.com/office/powerpoint/2010/main" val="400787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D60DC40-8A25-4EAB-9CD5-CC927F80F10B}"/>
              </a:ext>
            </a:extLst>
          </p:cNvPr>
          <p:cNvSpPr/>
          <p:nvPr/>
        </p:nvSpPr>
        <p:spPr>
          <a:xfrm>
            <a:off x="593045" y="298775"/>
            <a:ext cx="4291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Функции автозаполнения элементов массива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36DFE1-7870-4088-A927-5439ABFB9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45" y="941806"/>
            <a:ext cx="6016184" cy="3470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995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D60DC40-8A25-4EAB-9CD5-CC927F80F10B}"/>
              </a:ext>
            </a:extLst>
          </p:cNvPr>
          <p:cNvSpPr/>
          <p:nvPr/>
        </p:nvSpPr>
        <p:spPr>
          <a:xfrm>
            <a:off x="317273" y="145698"/>
            <a:ext cx="55755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1" dirty="0"/>
              <a:t>Один и тот же массив в </a:t>
            </a:r>
            <a:r>
              <a:rPr lang="ru-RU" sz="1800" b="1" dirty="0" err="1"/>
              <a:t>NumPy</a:t>
            </a:r>
            <a:r>
              <a:rPr lang="ru-RU" sz="1800" b="1" dirty="0"/>
              <a:t> может </a:t>
            </a:r>
            <a:endParaRPr lang="en-US" sz="1800" b="1" dirty="0"/>
          </a:p>
          <a:p>
            <a:r>
              <a:rPr lang="ru-RU" sz="1800" b="1" dirty="0"/>
              <a:t>иметь разное представление и математически</a:t>
            </a:r>
            <a:endParaRPr lang="en-US" sz="1800" b="1" dirty="0"/>
          </a:p>
          <a:p>
            <a:r>
              <a:rPr lang="ru-RU" sz="1800" b="1" dirty="0"/>
              <a:t>и </a:t>
            </a:r>
            <a:r>
              <a:rPr lang="ru-RU" sz="1800" b="1" dirty="0" err="1"/>
              <a:t>программно</a:t>
            </a:r>
            <a:r>
              <a:rPr lang="ru-RU" sz="1800" b="1" dirty="0"/>
              <a:t> обрабатываться по разному</a:t>
            </a:r>
          </a:p>
        </p:txBody>
      </p:sp>
      <p:pic>
        <p:nvPicPr>
          <p:cNvPr id="5122" name="Picture 2" descr="https://proproprogs.ru/htm/modules/files/numpy-svoystva-i-predstavleniya-massivov-sozdanie-ih-kopiy.files/image001.png">
            <a:extLst>
              <a:ext uri="{FF2B5EF4-FFF2-40B4-BE49-F238E27FC236}">
                <a16:creationId xmlns:a16="http://schemas.microsoft.com/office/drawing/2014/main" id="{EB6EC1B5-A0E8-4C6D-81AD-DA6A69A26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73" y="1406877"/>
            <a:ext cx="53911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7136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Другая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65</Words>
  <Application>Microsoft Office PowerPoint</Application>
  <PresentationFormat>Экран (16:9)</PresentationFormat>
  <Paragraphs>18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Times New Roman</vt:lpstr>
      <vt:lpstr>Calibri</vt:lpstr>
      <vt:lpstr>Arial</vt:lpstr>
      <vt:lpstr>Open Sans</vt:lpstr>
      <vt:lpstr>Segoe UI Light</vt:lpstr>
      <vt:lpstr>Calibri Light</vt:lpstr>
      <vt:lpstr>Yandex Sans Display Light</vt:lpstr>
      <vt:lpstr>Simple Light</vt:lpstr>
      <vt:lpstr>Тема Office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Инструкция</dc:title>
  <dc:creator>user</dc:creator>
  <cp:lastModifiedBy>user</cp:lastModifiedBy>
  <cp:revision>44</cp:revision>
  <dcterms:modified xsi:type="dcterms:W3CDTF">2024-11-21T21:49:16Z</dcterms:modified>
</cp:coreProperties>
</file>