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  <p:sldMasterId id="2147483677" r:id="rId3"/>
  </p:sldMasterIdLst>
  <p:notesMasterIdLst>
    <p:notesMasterId r:id="rId15"/>
  </p:notesMasterIdLst>
  <p:sldIdLst>
    <p:sldId id="432" r:id="rId4"/>
    <p:sldId id="433" r:id="rId5"/>
    <p:sldId id="438" r:id="rId6"/>
    <p:sldId id="435" r:id="rId7"/>
    <p:sldId id="434" r:id="rId8"/>
    <p:sldId id="436" r:id="rId9"/>
    <p:sldId id="437" r:id="rId10"/>
    <p:sldId id="439" r:id="rId11"/>
    <p:sldId id="440" r:id="rId12"/>
    <p:sldId id="441" r:id="rId13"/>
    <p:sldId id="264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Open Sans" panose="020B0604020202020204" charset="0"/>
      <p:regular r:id="rId22"/>
      <p:bold r:id="rId23"/>
      <p:italic r:id="rId24"/>
      <p:boldItalic r:id="rId25"/>
    </p:embeddedFont>
    <p:embeddedFont>
      <p:font typeface="Segoe UI Light" panose="020B0502040204020203" pitchFamily="34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407" autoAdjust="0"/>
  </p:normalViewPr>
  <p:slideViewPr>
    <p:cSldViewPr snapToGrid="0">
      <p:cViewPr varScale="1">
        <p:scale>
          <a:sx n="109" d="100"/>
          <a:sy n="109" d="100"/>
        </p:scale>
        <p:origin x="159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9.fntdata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a7d6fd385_2_1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2aa7d6fd385_2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опросы">
  <p:cSld name="Вопросы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950096" y="2002142"/>
            <a:ext cx="2738120" cy="95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Open Sans"/>
              <a:buNone/>
            </a:pPr>
            <a:r>
              <a:rPr lang="ru" sz="44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Спасибо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Open Sans"/>
              <a:buNone/>
            </a:pPr>
            <a:r>
              <a:rPr lang="ru" sz="27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за внимание!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950096" y="2907074"/>
            <a:ext cx="2738120" cy="568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</a:pPr>
            <a:r>
              <a:rPr lang="ru" sz="2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Ваши вопросы…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5140" y="259240"/>
            <a:ext cx="4803326" cy="480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521495" y="1491853"/>
            <a:ext cx="7021116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Open Sans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521494" y="3442097"/>
            <a:ext cx="7021116" cy="1020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Open Sans"/>
              <a:buNone/>
              <a:defRPr sz="18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Open Sans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Open Sans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>
  <p:cSld name="Два объекта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529590" y="273843"/>
            <a:ext cx="70200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529828" y="1500018"/>
            <a:ext cx="3375000" cy="2970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2"/>
          </p:nvPr>
        </p:nvSpPr>
        <p:spPr>
          <a:xfrm>
            <a:off x="4167610" y="1500018"/>
            <a:ext cx="3375000" cy="2970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>
  <p:cSld name="Сравнение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521493" y="1491852"/>
            <a:ext cx="33750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Open Sans"/>
              <a:buNone/>
              <a:defRPr sz="1700" b="1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Open Sans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529590" y="273843"/>
            <a:ext cx="70200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2"/>
          </p:nvPr>
        </p:nvSpPr>
        <p:spPr>
          <a:xfrm>
            <a:off x="4163853" y="1491852"/>
            <a:ext cx="33750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Open Sans"/>
              <a:buNone/>
              <a:defRPr sz="1700" b="1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Open Sans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3"/>
          </p:nvPr>
        </p:nvSpPr>
        <p:spPr>
          <a:xfrm>
            <a:off x="529828" y="2228850"/>
            <a:ext cx="3375000" cy="224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4"/>
          </p:nvPr>
        </p:nvSpPr>
        <p:spPr>
          <a:xfrm>
            <a:off x="4167610" y="2228850"/>
            <a:ext cx="3375000" cy="224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>
  <p:cSld name="Объект с подписью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530780" y="281940"/>
            <a:ext cx="29700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530780" y="1626870"/>
            <a:ext cx="2970000" cy="28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Open Sans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Open Sans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2"/>
          </p:nvPr>
        </p:nvSpPr>
        <p:spPr>
          <a:xfrm>
            <a:off x="3763738" y="276870"/>
            <a:ext cx="3780000" cy="41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521494" y="275869"/>
            <a:ext cx="29700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>
            <a:spLocks noGrp="1"/>
          </p:cNvSpPr>
          <p:nvPr>
            <p:ph type="pic" idx="2"/>
          </p:nvPr>
        </p:nvSpPr>
        <p:spPr>
          <a:xfrm>
            <a:off x="3772545" y="275869"/>
            <a:ext cx="3780000" cy="41850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529114" y="1633490"/>
            <a:ext cx="2970000" cy="28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Open Sans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Open Sans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630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77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2786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44103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723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8805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2342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4222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38632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29166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84867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106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213247"/>
            <a:ext cx="8229600" cy="337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3132000" y="4798556"/>
            <a:ext cx="2880000" cy="27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0084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5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529590" y="273843"/>
            <a:ext cx="70200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529590" y="1500017"/>
            <a:ext cx="7020000" cy="29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Char char="•"/>
              <a:defRPr sz="15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Char char="•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40">
          <p15:clr>
            <a:srgbClr val="F26B43"/>
          </p15:clr>
        </p15:guide>
        <p15:guide id="2" pos="329">
          <p15:clr>
            <a:srgbClr val="F26B43"/>
          </p15:clr>
        </p15:guide>
        <p15:guide id="3" pos="4751">
          <p15:clr>
            <a:srgbClr val="F26B43"/>
          </p15:clr>
        </p15:guide>
        <p15:guide id="4" orient="horz" pos="2811">
          <p15:clr>
            <a:srgbClr val="F26B43"/>
          </p15:clr>
        </p15:guide>
        <p15:guide id="5" orient="horz" pos="769">
          <p15:clr>
            <a:srgbClr val="F26B43"/>
          </p15:clr>
        </p15:guide>
        <p15:guide id="6" pos="544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1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514415" lvl="1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857117" lvl="2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200180" lvl="3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1542884" lvl="4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9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9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7131240" y="4137840"/>
            <a:ext cx="1726560" cy="76608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5218560" y="-2323800"/>
            <a:ext cx="4931640" cy="402804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8987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20" indent="-128250" algn="l" defTabSz="914355" rtl="0" eaLnBrk="1" latinLnBrk="0" hangingPunct="1">
        <a:lnSpc>
          <a:spcPct val="90000"/>
        </a:lnSpc>
        <a:spcBef>
          <a:spcPts val="563"/>
        </a:spcBef>
        <a:buClr>
          <a:srgbClr val="000000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68923" y="1757514"/>
            <a:ext cx="7886520" cy="99396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4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 </a:t>
            </a:r>
            <a:endParaRPr lang="en-US" sz="4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4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языке Python</a:t>
            </a:r>
            <a:endParaRPr lang="en-US" sz="4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9901B-6F31-42BD-8097-0B6D9FA8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4" y="172625"/>
            <a:ext cx="1391909" cy="139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47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CE4DAC4-5909-4A51-8AC1-08FF4F976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64" y="0"/>
            <a:ext cx="492400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80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>
            <a:spLocks noGrp="1"/>
          </p:cNvSpPr>
          <p:nvPr>
            <p:ph type="sldNum" idx="4294967295"/>
          </p:nvPr>
        </p:nvSpPr>
        <p:spPr>
          <a:xfrm>
            <a:off x="8604647" y="4693444"/>
            <a:ext cx="539353" cy="27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ru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66D3B8F-8579-4C89-BF2E-AD069131C0C8}"/>
              </a:ext>
            </a:extLst>
          </p:cNvPr>
          <p:cNvSpPr txBox="1">
            <a:spLocks/>
          </p:cNvSpPr>
          <p:nvPr/>
        </p:nvSpPr>
        <p:spPr>
          <a:xfrm>
            <a:off x="318608" y="590732"/>
            <a:ext cx="8825392" cy="560657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12191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/>
              <a:t>Библиотека </a:t>
            </a:r>
            <a:r>
              <a:rPr lang="en-US" sz="4800" b="1" dirty="0"/>
              <a:t>Matplotlib. </a:t>
            </a:r>
            <a:r>
              <a:rPr lang="ru-RU" sz="4800" b="1" dirty="0"/>
              <a:t>Визуализация данных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EE39079-7DD4-42C4-8581-13C86EC14212}"/>
              </a:ext>
            </a:extLst>
          </p:cNvPr>
          <p:cNvSpPr/>
          <p:nvPr/>
        </p:nvSpPr>
        <p:spPr>
          <a:xfrm>
            <a:off x="104270" y="1965409"/>
            <a:ext cx="85967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arenR"/>
            </a:pPr>
            <a:r>
              <a:rPr lang="ru-RU" sz="3600" dirty="0"/>
              <a:t>Виды графиков и диаграмм.</a:t>
            </a:r>
          </a:p>
          <a:p>
            <a:pPr marL="742950" indent="-742950">
              <a:buFont typeface="+mj-lt"/>
              <a:buAutoNum type="arabicParenR"/>
            </a:pPr>
            <a:r>
              <a:rPr lang="ru-RU" sz="3600" dirty="0"/>
              <a:t>Основные элементы диаграммы.</a:t>
            </a:r>
          </a:p>
          <a:p>
            <a:pPr marL="742950" indent="-742950">
              <a:buFont typeface="+mj-lt"/>
              <a:buAutoNum type="arabicParenR"/>
            </a:pPr>
            <a:r>
              <a:rPr lang="ru-RU" sz="3600" dirty="0"/>
              <a:t>Создание диаграммы.</a:t>
            </a:r>
          </a:p>
          <a:p>
            <a:pPr marL="742950" indent="-742950">
              <a:buFont typeface="+mj-lt"/>
              <a:buAutoNum type="arabicParenR"/>
            </a:pPr>
            <a:r>
              <a:rPr lang="ru-RU" sz="3600" dirty="0"/>
              <a:t>Форматы изображений</a:t>
            </a:r>
          </a:p>
        </p:txBody>
      </p:sp>
    </p:spTree>
    <p:extLst>
      <p:ext uri="{BB962C8B-B14F-4D97-AF65-F5344CB8AC3E}">
        <p14:creationId xmlns:p14="http://schemas.microsoft.com/office/powerpoint/2010/main" val="114143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proproprogs.ru/htm/modules/files/matplotlib-ustanovka-paketa-i-osnovnye-vozmozhnosti.files/image005.jpg">
            <a:extLst>
              <a:ext uri="{FF2B5EF4-FFF2-40B4-BE49-F238E27FC236}">
                <a16:creationId xmlns:a16="http://schemas.microsoft.com/office/drawing/2014/main" id="{807C5F24-CC0B-4E75-ACD4-1BC59FFAE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82" y="0"/>
            <a:ext cx="45847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9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F741677-7A6A-4ABE-91F2-175ED81CA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44" y="505488"/>
            <a:ext cx="5707629" cy="455281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F4B0EF4-6A45-468A-B94C-0CBF1BCAF3D9}"/>
              </a:ext>
            </a:extLst>
          </p:cNvPr>
          <p:cNvSpPr/>
          <p:nvPr/>
        </p:nvSpPr>
        <p:spPr>
          <a:xfrm>
            <a:off x="417688" y="136156"/>
            <a:ext cx="170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BACKEND’</a:t>
            </a:r>
            <a:r>
              <a:rPr lang="ru-RU" sz="1800" b="1" dirty="0"/>
              <a:t>Ы:</a:t>
            </a:r>
          </a:p>
        </p:txBody>
      </p:sp>
    </p:spTree>
    <p:extLst>
      <p:ext uri="{BB962C8B-B14F-4D97-AF65-F5344CB8AC3E}">
        <p14:creationId xmlns:p14="http://schemas.microsoft.com/office/powerpoint/2010/main" val="355292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proproprogs.ru/htm/modules/files/matplotlib-ustanovka-paketa-i-osnovnye-vozmozhnosti.files/image001.jpg">
            <a:extLst>
              <a:ext uri="{FF2B5EF4-FFF2-40B4-BE49-F238E27FC236}">
                <a16:creationId xmlns:a16="http://schemas.microsoft.com/office/drawing/2014/main" id="{1BDD6826-C370-445B-99E3-79613D7C3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1027287"/>
            <a:ext cx="5757031" cy="3326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655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roproprogs.ru/htm/modules/files/matplotlib-ustanovka-paketa-i-osnovnye-vozmozhnosti.files/image002.png">
            <a:extLst>
              <a:ext uri="{FF2B5EF4-FFF2-40B4-BE49-F238E27FC236}">
                <a16:creationId xmlns:a16="http://schemas.microsoft.com/office/drawing/2014/main" id="{94198634-0F4E-465B-8AF6-920488B7D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" y="1589441"/>
            <a:ext cx="6208337" cy="2948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27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proproprogs.ru/htm/modules/files/matplotlib-ustanovka-paketa-i-osnovnye-vozmozhnosti.files/image003.jpg">
            <a:extLst>
              <a:ext uri="{FF2B5EF4-FFF2-40B4-BE49-F238E27FC236}">
                <a16:creationId xmlns:a16="http://schemas.microsoft.com/office/drawing/2014/main" id="{6BF82627-02B8-43EE-A7E6-FBAE6E6C6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08" y="691797"/>
            <a:ext cx="5064011" cy="392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758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B7219F7-5FD8-4A46-9D83-32FF7A198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4" y="1831654"/>
            <a:ext cx="6582694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78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C7F5F1-086E-4CBE-A215-8A936F4A9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04" y="0"/>
            <a:ext cx="586358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002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Другая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2681C4"/>
      </a:accent1>
      <a:accent2>
        <a:srgbClr val="004777"/>
      </a:accent2>
      <a:accent3>
        <a:srgbClr val="14A0FF"/>
      </a:accent3>
      <a:accent4>
        <a:srgbClr val="E28B18"/>
      </a:accent4>
      <a:accent5>
        <a:srgbClr val="7F7F7F"/>
      </a:accent5>
      <a:accent6>
        <a:srgbClr val="14A0FF"/>
      </a:accent6>
      <a:hlink>
        <a:srgbClr val="1C6093"/>
      </a:hlink>
      <a:folHlink>
        <a:srgbClr val="70A1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23</Words>
  <Application>Microsoft Office PowerPoint</Application>
  <PresentationFormat>Экран (16:9)</PresentationFormat>
  <Paragraphs>9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Times New Roman</vt:lpstr>
      <vt:lpstr>Calibri</vt:lpstr>
      <vt:lpstr>Open Sans</vt:lpstr>
      <vt:lpstr>Arial</vt:lpstr>
      <vt:lpstr>Segoe UI Light</vt:lpstr>
      <vt:lpstr>Calibri Light</vt:lpstr>
      <vt:lpstr>Simple Light</vt:lpstr>
      <vt:lpstr>Тема Office</vt:lpstr>
      <vt:lpstr>1_Office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Инструкция</dc:title>
  <dc:creator>user</dc:creator>
  <cp:lastModifiedBy>user</cp:lastModifiedBy>
  <cp:revision>43</cp:revision>
  <dcterms:modified xsi:type="dcterms:W3CDTF">2024-11-21T22:04:55Z</dcterms:modified>
</cp:coreProperties>
</file>