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7" r:id="rId3"/>
  </p:sldMasterIdLst>
  <p:notesMasterIdLst>
    <p:notesMasterId r:id="rId11"/>
  </p:notesMasterIdLst>
  <p:sldIdLst>
    <p:sldId id="432" r:id="rId4"/>
    <p:sldId id="433" r:id="rId5"/>
    <p:sldId id="435" r:id="rId6"/>
    <p:sldId id="437" r:id="rId7"/>
    <p:sldId id="436" r:id="rId8"/>
    <p:sldId id="434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Segoe UI Light" panose="020B0502040204020203" pitchFamily="34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07" autoAdjust="0"/>
  </p:normalViewPr>
  <p:slideViewPr>
    <p:cSldViewPr snapToGrid="0">
      <p:cViewPr varScale="1">
        <p:scale>
          <a:sx n="85" d="100"/>
          <a:sy n="85" d="100"/>
        </p:scale>
        <p:origin x="147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a7d6fd385_2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2aa7d6fd385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опросы">
  <p:cSld name="Вопросы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950096" y="2002142"/>
            <a:ext cx="2738120" cy="9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4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Спасибо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27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за внимание!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950096" y="2907074"/>
            <a:ext cx="2738120" cy="56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</a:pPr>
            <a:r>
              <a:rPr lang="ru"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Ваши вопросы…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5140" y="259240"/>
            <a:ext cx="4803326" cy="48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521495" y="1491853"/>
            <a:ext cx="7021116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Open Sans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521494" y="3442097"/>
            <a:ext cx="7021116" cy="102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Open Sans"/>
              <a:buNone/>
              <a:defRPr sz="1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529828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2"/>
          </p:nvPr>
        </p:nvSpPr>
        <p:spPr>
          <a:xfrm>
            <a:off x="4167610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52149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2"/>
          </p:nvPr>
        </p:nvSpPr>
        <p:spPr>
          <a:xfrm>
            <a:off x="416385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3"/>
          </p:nvPr>
        </p:nvSpPr>
        <p:spPr>
          <a:xfrm>
            <a:off x="529828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4"/>
          </p:nvPr>
        </p:nvSpPr>
        <p:spPr>
          <a:xfrm>
            <a:off x="4167610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530780" y="281940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530780" y="162687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2"/>
          </p:nvPr>
        </p:nvSpPr>
        <p:spPr>
          <a:xfrm>
            <a:off x="3763738" y="276870"/>
            <a:ext cx="3780000" cy="4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521494" y="275869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>
            <a:spLocks noGrp="1"/>
          </p:cNvSpPr>
          <p:nvPr>
            <p:ph type="pic" idx="2"/>
          </p:nvPr>
        </p:nvSpPr>
        <p:spPr>
          <a:xfrm>
            <a:off x="3772545" y="275869"/>
            <a:ext cx="3780000" cy="418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529114" y="163349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63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78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410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23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80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342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2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863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291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486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06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084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29590" y="1500017"/>
            <a:ext cx="70200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40">
          <p15:clr>
            <a:srgbClr val="F26B43"/>
          </p15:clr>
        </p15:guide>
        <p15:guide id="2" pos="329">
          <p15:clr>
            <a:srgbClr val="F26B43"/>
          </p15:clr>
        </p15:guide>
        <p15:guide id="3" pos="4751">
          <p15:clr>
            <a:srgbClr val="F26B43"/>
          </p15:clr>
        </p15:guide>
        <p15:guide id="4" orient="horz" pos="2811">
          <p15:clr>
            <a:srgbClr val="F26B43"/>
          </p15:clr>
        </p15:guide>
        <p15:guide id="5" orient="horz" pos="769">
          <p15:clr>
            <a:srgbClr val="F26B43"/>
          </p15:clr>
        </p15:guide>
        <p15:guide id="6" pos="544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15" lvl="1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17" lvl="2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180" lvl="3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884" lvl="4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9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9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8987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20" indent="-128250" algn="l" defTabSz="914355" rtl="0" eaLnBrk="1" latinLnBrk="0" hangingPunct="1">
        <a:lnSpc>
          <a:spcPct val="90000"/>
        </a:lnSpc>
        <a:spcBef>
          <a:spcPts val="563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923" y="1757514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4" y="172625"/>
            <a:ext cx="1391909" cy="1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6D3B8F-8579-4C89-BF2E-AD069131C0C8}"/>
              </a:ext>
            </a:extLst>
          </p:cNvPr>
          <p:cNvSpPr txBox="1">
            <a:spLocks/>
          </p:cNvSpPr>
          <p:nvPr/>
        </p:nvSpPr>
        <p:spPr>
          <a:xfrm>
            <a:off x="318608" y="793932"/>
            <a:ext cx="8825392" cy="56065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/>
              <a:t>Статистика.</a:t>
            </a:r>
            <a:endParaRPr lang="en-US" sz="4400" b="1" dirty="0"/>
          </a:p>
          <a:p>
            <a:r>
              <a:rPr lang="ru-RU" sz="4400" b="1" dirty="0"/>
              <a:t>Временные ряды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39079-7DD4-42C4-8581-13C86EC14212}"/>
              </a:ext>
            </a:extLst>
          </p:cNvPr>
          <p:cNvSpPr/>
          <p:nvPr/>
        </p:nvSpPr>
        <p:spPr>
          <a:xfrm>
            <a:off x="273603" y="1852520"/>
            <a:ext cx="859679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sz="2800" dirty="0"/>
              <a:t>Типы данных для представления времени.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Объект </a:t>
            </a:r>
            <a:r>
              <a:rPr lang="ru-RU" sz="2800" dirty="0" err="1"/>
              <a:t>Period</a:t>
            </a:r>
            <a:r>
              <a:rPr lang="ru-RU" sz="2800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Основные операции статистики.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Объединение данных.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Сцепление и наложение (</a:t>
            </a:r>
            <a:r>
              <a:rPr lang="ru-RU" sz="2800" dirty="0" err="1"/>
              <a:t>concatenating</a:t>
            </a:r>
            <a:r>
              <a:rPr lang="ru-RU" sz="2800" dirty="0"/>
              <a:t> </a:t>
            </a:r>
            <a:r>
              <a:rPr lang="ru-RU" sz="2800" dirty="0" err="1"/>
              <a:t>and</a:t>
            </a:r>
            <a:r>
              <a:rPr lang="ru-RU" sz="2800" dirty="0"/>
              <a:t> </a:t>
            </a:r>
            <a:r>
              <a:rPr lang="ru-RU" sz="2800" dirty="0" err="1"/>
              <a:t>stacking</a:t>
            </a:r>
            <a:r>
              <a:rPr lang="ru-RU" sz="2800" dirty="0"/>
              <a:t>).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Слияние (</a:t>
            </a:r>
            <a:r>
              <a:rPr lang="ru-RU" sz="2800" dirty="0" err="1"/>
              <a:t>merging</a:t>
            </a:r>
            <a:r>
              <a:rPr lang="ru-RU" sz="2800" dirty="0"/>
              <a:t> </a:t>
            </a:r>
            <a:r>
              <a:rPr lang="ru-RU" sz="2800" dirty="0" err="1"/>
              <a:t>and</a:t>
            </a:r>
            <a:r>
              <a:rPr lang="ru-RU" sz="2800" dirty="0"/>
              <a:t> </a:t>
            </a:r>
            <a:r>
              <a:rPr lang="ru-RU" sz="2800" dirty="0" err="1"/>
              <a:t>joining</a:t>
            </a:r>
            <a:r>
              <a:rPr lang="ru-RU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414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5B62F2-9D09-41F2-937D-16D5FB3C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44" y="223661"/>
            <a:ext cx="4953503" cy="469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D4D32644-4EA0-47F6-80CC-D0C8E39B0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66675"/>
            <a:ext cx="516255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5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- When should I use hstack/vstack vs append vs concatenate vs  column_stack? - Stack Overflow">
            <a:extLst>
              <a:ext uri="{FF2B5EF4-FFF2-40B4-BE49-F238E27FC236}">
                <a16:creationId xmlns:a16="http://schemas.microsoft.com/office/drawing/2014/main" id="{64B19FF2-4271-4408-ACF0-9124286A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7" y="664789"/>
            <a:ext cx="6692019" cy="3813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4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avatars.mds.yandex.net/i?id=ef14d554be40e055a7f4208274a5b76c112cf7cc-5660351-images-thumbs&amp;n=13">
            <a:extLst>
              <a:ext uri="{FF2B5EF4-FFF2-40B4-BE49-F238E27FC236}">
                <a16:creationId xmlns:a16="http://schemas.microsoft.com/office/drawing/2014/main" id="{17BFA5B4-3053-4A12-8168-C7F2F22DD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44" y="754240"/>
            <a:ext cx="6438634" cy="3433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5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sldNum" idx="4294967295"/>
          </p:nvPr>
        </p:nvSpPr>
        <p:spPr>
          <a:xfrm>
            <a:off x="8604647" y="4693444"/>
            <a:ext cx="539353" cy="2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Другая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35</Words>
  <Application>Microsoft Office PowerPoint</Application>
  <PresentationFormat>Экран (16:9)</PresentationFormat>
  <Paragraphs>11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Segoe UI Light</vt:lpstr>
      <vt:lpstr>Calibri Light</vt:lpstr>
      <vt:lpstr>Open Sans</vt:lpstr>
      <vt:lpstr>Times New Roman</vt:lpstr>
      <vt:lpstr>Calibri</vt:lpstr>
      <vt:lpstr>Arial</vt:lpstr>
      <vt:lpstr>Simple Light</vt:lpstr>
      <vt:lpstr>Тема Office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</dc:title>
  <dc:creator>user</dc:creator>
  <cp:lastModifiedBy>user</cp:lastModifiedBy>
  <cp:revision>42</cp:revision>
  <dcterms:modified xsi:type="dcterms:W3CDTF">2024-11-07T20:18:26Z</dcterms:modified>
</cp:coreProperties>
</file>