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</p:sldMasterIdLst>
  <p:notesMasterIdLst>
    <p:notesMasterId r:id="rId10"/>
  </p:notesMasterIdLst>
  <p:handoutMasterIdLst>
    <p:handoutMasterId r:id="rId11"/>
  </p:handoutMasterIdLst>
  <p:sldIdLst>
    <p:sldId id="433" r:id="rId3"/>
    <p:sldId id="434" r:id="rId4"/>
    <p:sldId id="435" r:id="rId5"/>
    <p:sldId id="437" r:id="rId6"/>
    <p:sldId id="436" r:id="rId7"/>
    <p:sldId id="361" r:id="rId8"/>
    <p:sldId id="315" r:id="rId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C1"/>
    <a:srgbClr val="175A9F"/>
    <a:srgbClr val="F88F1E"/>
    <a:srgbClr val="05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11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76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915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582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770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584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421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972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751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5748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3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732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243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95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3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560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216603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</a:t>
            </a:r>
            <a:r>
              <a:rPr lang="ru-RU" sz="64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3C3DB7-5F92-4105-A5B5-C66DD9F1575D}"/>
              </a:ext>
            </a:extLst>
          </p:cNvPr>
          <p:cNvSpPr txBox="1">
            <a:spLocks/>
          </p:cNvSpPr>
          <p:nvPr/>
        </p:nvSpPr>
        <p:spPr>
          <a:xfrm>
            <a:off x="424115" y="686119"/>
            <a:ext cx="10783838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Модуль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4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. </a:t>
            </a:r>
            <a:r>
              <a:rPr lang="ru-RU" sz="6000" b="1" dirty="0"/>
              <a:t>Модули и пакеты</a:t>
            </a:r>
            <a:endParaRPr lang="ru-RU" sz="6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5F9BCF-8286-4660-B35B-945CD7D32812}"/>
              </a:ext>
            </a:extLst>
          </p:cNvPr>
          <p:cNvSpPr/>
          <p:nvPr/>
        </p:nvSpPr>
        <p:spPr>
          <a:xfrm>
            <a:off x="491670" y="2045687"/>
            <a:ext cx="10648729" cy="3550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Создание собственного модуля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Создание пакета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Подсистема </a:t>
            </a:r>
            <a:r>
              <a:rPr lang="ru-RU" sz="4400" dirty="0" err="1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pip</a:t>
            </a:r>
            <a:endParaRPr lang="ru-RU" sz="4400" dirty="0">
              <a:solidFill>
                <a:prstClr val="black">
                  <a:lumMod val="95000"/>
                  <a:lumOff val="5000"/>
                </a:prstClr>
              </a:solidFill>
              <a:latin typeface="Yandex Sans Text Light" panose="02000000000000000000" pitchFamily="2" charset="-52"/>
            </a:endParaRP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Краткий обзор стандартной библиотеки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Установка стороннего модуля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Практикум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21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170DC30-0357-475A-87A7-05A84632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2" y="1294646"/>
            <a:ext cx="8272001" cy="4434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одули и пакеты в Python - презентация онлайн">
            <a:extLst>
              <a:ext uri="{FF2B5EF4-FFF2-40B4-BE49-F238E27FC236}">
                <a16:creationId xmlns:a16="http://schemas.microsoft.com/office/drawing/2014/main" id="{461F8301-4800-46E5-AA28-9A46F235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95325"/>
            <a:ext cx="97536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29152E-3AF2-471D-90CF-81E085A3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4" y="590325"/>
            <a:ext cx="8103435" cy="5434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81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Домашнее задание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7A2D4-D9BC-404C-9165-0540EAE0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55456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FEB485-E405-42DF-99EF-32C004FE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FFE72-A644-4C7E-B940-81ED83C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</p:spPr>
        <p:txBody>
          <a:bodyPr>
            <a:normAutofit/>
          </a:bodyPr>
          <a:lstStyle/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1B3BD2B-6832-4EFF-890A-9A5C40CF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770" y="2315280"/>
            <a:ext cx="2967904" cy="86753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7DB384C-678F-4FA7-9F57-C844B546B268}"/>
              </a:ext>
            </a:extLst>
          </p:cNvPr>
          <p:cNvSpPr txBox="1">
            <a:spLocks/>
          </p:cNvSpPr>
          <p:nvPr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281024C-7063-4C97-AE88-0D0126C1DFCA}"/>
              </a:ext>
            </a:extLst>
          </p:cNvPr>
          <p:cNvSpPr/>
          <p:nvPr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47C30-0153-4B9A-8A1E-B86A21D21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BD87E1-9424-4A30-80EB-D3F2883AD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82A7D31C-E1CD-49C5-BCC1-B9477D1ED4E3}"/>
              </a:ext>
            </a:extLst>
          </p:cNvPr>
          <p:cNvSpPr/>
          <p:nvPr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7D8B310-FF76-4280-B215-3D37BDB7AD2B}"/>
              </a:ext>
            </a:extLst>
          </p:cNvPr>
          <p:cNvSpPr txBox="1">
            <a:spLocks/>
          </p:cNvSpPr>
          <p:nvPr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135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</TotalTime>
  <Words>48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Учебный центр «СПЕЦИАЛИСТ» 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375</cp:revision>
  <cp:lastPrinted>2019-04-08T14:42:06Z</cp:lastPrinted>
  <dcterms:created xsi:type="dcterms:W3CDTF">2019-04-03T13:32:28Z</dcterms:created>
  <dcterms:modified xsi:type="dcterms:W3CDTF">2024-11-07T13:41:33Z</dcterms:modified>
</cp:coreProperties>
</file>